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0"/>
  </p:notesMasterIdLst>
  <p:sldIdLst>
    <p:sldId id="256" r:id="rId2"/>
    <p:sldId id="1086" r:id="rId3"/>
    <p:sldId id="1087" r:id="rId4"/>
    <p:sldId id="1110" r:id="rId5"/>
    <p:sldId id="1113" r:id="rId6"/>
    <p:sldId id="1121" r:id="rId7"/>
    <p:sldId id="1124" r:id="rId8"/>
    <p:sldId id="1115" r:id="rId9"/>
    <p:sldId id="1119" r:id="rId10"/>
    <p:sldId id="1132" r:id="rId11"/>
    <p:sldId id="1133" r:id="rId12"/>
    <p:sldId id="1094" r:id="rId13"/>
    <p:sldId id="1090" r:id="rId14"/>
    <p:sldId id="1093" r:id="rId15"/>
    <p:sldId id="1091" r:id="rId16"/>
    <p:sldId id="1106" r:id="rId17"/>
    <p:sldId id="1108" r:id="rId18"/>
    <p:sldId id="1096" r:id="rId19"/>
    <p:sldId id="1109" r:id="rId20"/>
    <p:sldId id="1102" r:id="rId21"/>
    <p:sldId id="1097" r:id="rId22"/>
    <p:sldId id="1098" r:id="rId23"/>
    <p:sldId id="1105" r:id="rId24"/>
    <p:sldId id="1101" r:id="rId25"/>
    <p:sldId id="1100" r:id="rId26"/>
    <p:sldId id="1127" r:id="rId27"/>
    <p:sldId id="1114" r:id="rId28"/>
    <p:sldId id="1122" r:id="rId29"/>
    <p:sldId id="1125" r:id="rId30"/>
    <p:sldId id="1128" r:id="rId31"/>
    <p:sldId id="1130" r:id="rId32"/>
    <p:sldId id="1131" r:id="rId33"/>
    <p:sldId id="1134" r:id="rId34"/>
    <p:sldId id="1129" r:id="rId35"/>
    <p:sldId id="1116" r:id="rId36"/>
    <p:sldId id="1117" r:id="rId37"/>
    <p:sldId id="1118" r:id="rId38"/>
    <p:sldId id="265"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HSO+Qx3XEjsbZ3+Cymw/lCoDP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60B47-238B-A648-8CB3-ED143655C331}" v="809" dt="2022-02-22T21:56:23.671"/>
  </p1510:revLst>
</p1510:revInfo>
</file>

<file path=ppt/tableStyles.xml><?xml version="1.0" encoding="utf-8"?>
<a:tblStyleLst xmlns:a="http://schemas.openxmlformats.org/drawingml/2006/main" def="{EFB066ED-9E3E-4BC2-85EC-B2F3212742A3}">
  <a:tblStyle styleId="{EFB066ED-9E3E-4BC2-85EC-B2F3212742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3"/>
    <p:restoredTop sz="85391"/>
  </p:normalViewPr>
  <p:slideViewPr>
    <p:cSldViewPr snapToGrid="0">
      <p:cViewPr varScale="1">
        <p:scale>
          <a:sx n="85" d="100"/>
          <a:sy n="85" d="100"/>
        </p:scale>
        <p:origin x="184" y="560"/>
      </p:cViewPr>
      <p:guideLst>
        <p:guide orient="horz" pos="2160"/>
        <p:guide pos="3840"/>
      </p:guideLst>
    </p:cSldViewPr>
  </p:slideViewPr>
  <p:notesTextViewPr>
    <p:cViewPr>
      <p:scale>
        <a:sx n="90" d="100"/>
        <a:sy n="9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Manling" userId="2767345e-189a-4ebc-9754-b5da929c843d" providerId="ADAL" clId="{0EA76D69-6DF8-4643-BC62-BA5AB9968ACF}"/>
    <pc:docChg chg="undo custSel addSld delSld modSld sldOrd">
      <pc:chgData name="Li, Manling" userId="2767345e-189a-4ebc-9754-b5da929c843d" providerId="ADAL" clId="{0EA76D69-6DF8-4643-BC62-BA5AB9968ACF}" dt="2021-10-11T19:36:36.123" v="961" actId="20577"/>
      <pc:docMkLst>
        <pc:docMk/>
      </pc:docMkLst>
      <pc:sldChg chg="addSp modSp mod">
        <pc:chgData name="Li, Manling" userId="2767345e-189a-4ebc-9754-b5da929c843d" providerId="ADAL" clId="{0EA76D69-6DF8-4643-BC62-BA5AB9968ACF}" dt="2021-10-11T16:09:29.861" v="3" actId="1076"/>
        <pc:sldMkLst>
          <pc:docMk/>
          <pc:sldMk cId="0" sldId="259"/>
        </pc:sldMkLst>
        <pc:picChg chg="add mod">
          <ac:chgData name="Li, Manling" userId="2767345e-189a-4ebc-9754-b5da929c843d" providerId="ADAL" clId="{0EA76D69-6DF8-4643-BC62-BA5AB9968ACF}" dt="2021-10-11T16:09:29.861" v="3" actId="1076"/>
          <ac:picMkLst>
            <pc:docMk/>
            <pc:sldMk cId="0" sldId="259"/>
            <ac:picMk id="3" creationId="{87A37DCB-0096-364A-8E9C-D305ABA1AD1F}"/>
          </ac:picMkLst>
        </pc:picChg>
      </pc:sldChg>
      <pc:sldChg chg="addSp modSp mod">
        <pc:chgData name="Li, Manling" userId="2767345e-189a-4ebc-9754-b5da929c843d" providerId="ADAL" clId="{0EA76D69-6DF8-4643-BC62-BA5AB9968ACF}" dt="2021-10-11T19:32:18.433" v="581" actId="20577"/>
        <pc:sldMkLst>
          <pc:docMk/>
          <pc:sldMk cId="0" sldId="261"/>
        </pc:sldMkLst>
        <pc:spChg chg="add mod">
          <ac:chgData name="Li, Manling" userId="2767345e-189a-4ebc-9754-b5da929c843d" providerId="ADAL" clId="{0EA76D69-6DF8-4643-BC62-BA5AB9968ACF}" dt="2021-10-11T19:32:18.433" v="581" actId="20577"/>
          <ac:spMkLst>
            <pc:docMk/>
            <pc:sldMk cId="0" sldId="261"/>
            <ac:spMk id="2" creationId="{3204E33C-B87E-7945-9CAC-E9EAE4C31098}"/>
          </ac:spMkLst>
        </pc:spChg>
        <pc:graphicFrameChg chg="modGraphic">
          <ac:chgData name="Li, Manling" userId="2767345e-189a-4ebc-9754-b5da929c843d" providerId="ADAL" clId="{0EA76D69-6DF8-4643-BC62-BA5AB9968ACF}" dt="2021-10-11T19:31:42.524" v="542" actId="20577"/>
          <ac:graphicFrameMkLst>
            <pc:docMk/>
            <pc:sldMk cId="0" sldId="261"/>
            <ac:graphicFrameMk id="113" creationId="{00000000-0000-0000-0000-000000000000}"/>
          </ac:graphicFrameMkLst>
        </pc:graphicFrameChg>
      </pc:sldChg>
      <pc:sldChg chg="modSp mod">
        <pc:chgData name="Li, Manling" userId="2767345e-189a-4ebc-9754-b5da929c843d" providerId="ADAL" clId="{0EA76D69-6DF8-4643-BC62-BA5AB9968ACF}" dt="2021-10-11T19:36:36.123" v="961" actId="20577"/>
        <pc:sldMkLst>
          <pc:docMk/>
          <pc:sldMk cId="0" sldId="262"/>
        </pc:sldMkLst>
        <pc:spChg chg="mod">
          <ac:chgData name="Li, Manling" userId="2767345e-189a-4ebc-9754-b5da929c843d" providerId="ADAL" clId="{0EA76D69-6DF8-4643-BC62-BA5AB9968ACF}" dt="2021-10-11T19:36:36.123" v="961" actId="20577"/>
          <ac:spMkLst>
            <pc:docMk/>
            <pc:sldMk cId="0" sldId="262"/>
            <ac:spMk id="119" creationId="{00000000-0000-0000-0000-000000000000}"/>
          </ac:spMkLst>
        </pc:spChg>
        <pc:graphicFrameChg chg="modGraphic">
          <ac:chgData name="Li, Manling" userId="2767345e-189a-4ebc-9754-b5da929c843d" providerId="ADAL" clId="{0EA76D69-6DF8-4643-BC62-BA5AB9968ACF}" dt="2021-10-11T19:32:56.819" v="611" actId="20577"/>
          <ac:graphicFrameMkLst>
            <pc:docMk/>
            <pc:sldMk cId="0" sldId="262"/>
            <ac:graphicFrameMk id="122" creationId="{00000000-0000-0000-0000-000000000000}"/>
          </ac:graphicFrameMkLst>
        </pc:graphicFrameChg>
      </pc:sldChg>
      <pc:sldChg chg="modSp mod">
        <pc:chgData name="Li, Manling" userId="2767345e-189a-4ebc-9754-b5da929c843d" providerId="ADAL" clId="{0EA76D69-6DF8-4643-BC62-BA5AB9968ACF}" dt="2021-10-11T19:36:29.780" v="960" actId="20577"/>
        <pc:sldMkLst>
          <pc:docMk/>
          <pc:sldMk cId="2141651245" sldId="1082"/>
        </pc:sldMkLst>
        <pc:spChg chg="mod">
          <ac:chgData name="Li, Manling" userId="2767345e-189a-4ebc-9754-b5da929c843d" providerId="ADAL" clId="{0EA76D69-6DF8-4643-BC62-BA5AB9968ACF}" dt="2021-10-11T19:36:29.780" v="960" actId="20577"/>
          <ac:spMkLst>
            <pc:docMk/>
            <pc:sldMk cId="2141651245" sldId="1082"/>
            <ac:spMk id="119" creationId="{00000000-0000-0000-0000-000000000000}"/>
          </ac:spMkLst>
        </pc:spChg>
        <pc:spChg chg="mod">
          <ac:chgData name="Li, Manling" userId="2767345e-189a-4ebc-9754-b5da929c843d" providerId="ADAL" clId="{0EA76D69-6DF8-4643-BC62-BA5AB9968ACF}" dt="2021-10-11T19:36:23.063" v="959" actId="20577"/>
          <ac:spMkLst>
            <pc:docMk/>
            <pc:sldMk cId="2141651245" sldId="1082"/>
            <ac:spMk id="120" creationId="{00000000-0000-0000-0000-000000000000}"/>
          </ac:spMkLst>
        </pc:spChg>
      </pc:sldChg>
      <pc:sldChg chg="del">
        <pc:chgData name="Li, Manling" userId="2767345e-189a-4ebc-9754-b5da929c843d" providerId="ADAL" clId="{0EA76D69-6DF8-4643-BC62-BA5AB9968ACF}" dt="2021-10-11T17:40:48.263" v="268" actId="2696"/>
        <pc:sldMkLst>
          <pc:docMk/>
          <pc:sldMk cId="1199298111" sldId="1083"/>
        </pc:sldMkLst>
      </pc:sldChg>
      <pc:sldChg chg="addSp delSp modSp new mod ord modNotesTx">
        <pc:chgData name="Li, Manling" userId="2767345e-189a-4ebc-9754-b5da929c843d" providerId="ADAL" clId="{0EA76D69-6DF8-4643-BC62-BA5AB9968ACF}" dt="2021-10-11T17:50:13.177" v="309" actId="1076"/>
        <pc:sldMkLst>
          <pc:docMk/>
          <pc:sldMk cId="1369372011" sldId="1085"/>
        </pc:sldMkLst>
        <pc:spChg chg="mod">
          <ac:chgData name="Li, Manling" userId="2767345e-189a-4ebc-9754-b5da929c843d" providerId="ADAL" clId="{0EA76D69-6DF8-4643-BC62-BA5AB9968ACF}" dt="2021-10-11T17:23:31.684" v="46" actId="20577"/>
          <ac:spMkLst>
            <pc:docMk/>
            <pc:sldMk cId="1369372011" sldId="1085"/>
            <ac:spMk id="2" creationId="{88D74965-8BBA-CB4E-9267-9E822A07BB65}"/>
          </ac:spMkLst>
        </pc:spChg>
        <pc:spChg chg="mod">
          <ac:chgData name="Li, Manling" userId="2767345e-189a-4ebc-9754-b5da929c843d" providerId="ADAL" clId="{0EA76D69-6DF8-4643-BC62-BA5AB9968ACF}" dt="2021-10-11T17:43:23.762" v="276" actId="14100"/>
          <ac:spMkLst>
            <pc:docMk/>
            <pc:sldMk cId="1369372011" sldId="1085"/>
            <ac:spMk id="3" creationId="{4D6EF5DD-FA3D-D84F-8AE2-BE02415C5D21}"/>
          </ac:spMkLst>
        </pc:spChg>
        <pc:spChg chg="add mod">
          <ac:chgData name="Li, Manling" userId="2767345e-189a-4ebc-9754-b5da929c843d" providerId="ADAL" clId="{0EA76D69-6DF8-4643-BC62-BA5AB9968ACF}" dt="2021-10-11T17:50:13.177" v="309" actId="1076"/>
          <ac:spMkLst>
            <pc:docMk/>
            <pc:sldMk cId="1369372011" sldId="1085"/>
            <ac:spMk id="14" creationId="{B5EFC7B8-0B83-E145-8A72-F714ED482D99}"/>
          </ac:spMkLst>
        </pc:spChg>
        <pc:picChg chg="add mod modCrop">
          <ac:chgData name="Li, Manling" userId="2767345e-189a-4ebc-9754-b5da929c843d" providerId="ADAL" clId="{0EA76D69-6DF8-4643-BC62-BA5AB9968ACF}" dt="2021-10-11T17:47:57.509" v="296" actId="1036"/>
          <ac:picMkLst>
            <pc:docMk/>
            <pc:sldMk cId="1369372011" sldId="1085"/>
            <ac:picMk id="6" creationId="{E0502209-7973-3E48-A4A9-A9A21BF35CC2}"/>
          </ac:picMkLst>
        </pc:picChg>
        <pc:picChg chg="add mod modCrop">
          <ac:chgData name="Li, Manling" userId="2767345e-189a-4ebc-9754-b5da929c843d" providerId="ADAL" clId="{0EA76D69-6DF8-4643-BC62-BA5AB9968ACF}" dt="2021-10-11T17:47:05.416" v="284" actId="14100"/>
          <ac:picMkLst>
            <pc:docMk/>
            <pc:sldMk cId="1369372011" sldId="1085"/>
            <ac:picMk id="8" creationId="{059C0474-0B8B-4F4D-AF48-996A8D37ABF5}"/>
          </ac:picMkLst>
        </pc:picChg>
        <pc:picChg chg="add mod modCrop">
          <ac:chgData name="Li, Manling" userId="2767345e-189a-4ebc-9754-b5da929c843d" providerId="ADAL" clId="{0EA76D69-6DF8-4643-BC62-BA5AB9968ACF}" dt="2021-10-11T17:47:57.509" v="296" actId="1036"/>
          <ac:picMkLst>
            <pc:docMk/>
            <pc:sldMk cId="1369372011" sldId="1085"/>
            <ac:picMk id="10" creationId="{144A8A8B-7C9C-2740-88F4-DCFEC2869EE5}"/>
          </ac:picMkLst>
        </pc:picChg>
        <pc:picChg chg="add del">
          <ac:chgData name="Li, Manling" userId="2767345e-189a-4ebc-9754-b5da929c843d" providerId="ADAL" clId="{0EA76D69-6DF8-4643-BC62-BA5AB9968ACF}" dt="2021-10-11T17:47:17.408" v="288" actId="478"/>
          <ac:picMkLst>
            <pc:docMk/>
            <pc:sldMk cId="1369372011" sldId="1085"/>
            <ac:picMk id="12" creationId="{58BCE047-1FC2-8E43-ADA4-EA532E4DB0D2}"/>
          </ac:picMkLst>
        </pc:picChg>
      </pc:sldChg>
    </pc:docChg>
  </pc:docChgLst>
  <pc:docChgLst>
    <pc:chgData name="Li, Manling" userId="2767345e-189a-4ebc-9754-b5da929c843d" providerId="ADAL" clId="{B50D36A2-F20E-8940-A31C-A5B4362B8E70}"/>
    <pc:docChg chg="undo custSel addSld delSld modSld sldOrd modMainMaster">
      <pc:chgData name="Li, Manling" userId="2767345e-189a-4ebc-9754-b5da929c843d" providerId="ADAL" clId="{B50D36A2-F20E-8940-A31C-A5B4362B8E70}" dt="2021-10-13T20:09:01.886" v="14287" actId="20577"/>
      <pc:docMkLst>
        <pc:docMk/>
      </pc:docMkLst>
      <pc:sldChg chg="addSp delSp modSp mod modNotesTx">
        <pc:chgData name="Li, Manling" userId="2767345e-189a-4ebc-9754-b5da929c843d" providerId="ADAL" clId="{B50D36A2-F20E-8940-A31C-A5B4362B8E70}" dt="2021-10-13T02:54:33.660" v="4534" actId="20577"/>
        <pc:sldMkLst>
          <pc:docMk/>
          <pc:sldMk cId="0" sldId="256"/>
        </pc:sldMkLst>
        <pc:spChg chg="mod">
          <ac:chgData name="Li, Manling" userId="2767345e-189a-4ebc-9754-b5da929c843d" providerId="ADAL" clId="{B50D36A2-F20E-8940-A31C-A5B4362B8E70}" dt="2021-10-12T06:16:04.006" v="299" actId="1035"/>
          <ac:spMkLst>
            <pc:docMk/>
            <pc:sldMk cId="0" sldId="256"/>
            <ac:spMk id="68" creationId="{00000000-0000-0000-0000-000000000000}"/>
          </ac:spMkLst>
        </pc:spChg>
        <pc:spChg chg="mod">
          <ac:chgData name="Li, Manling" userId="2767345e-189a-4ebc-9754-b5da929c843d" providerId="ADAL" clId="{B50D36A2-F20E-8940-A31C-A5B4362B8E70}" dt="2021-10-11T19:48:50.396" v="4"/>
          <ac:spMkLst>
            <pc:docMk/>
            <pc:sldMk cId="0" sldId="256"/>
            <ac:spMk id="69" creationId="{00000000-0000-0000-0000-000000000000}"/>
          </ac:spMkLst>
        </pc:spChg>
        <pc:picChg chg="mod">
          <ac:chgData name="Li, Manling" userId="2767345e-189a-4ebc-9754-b5da929c843d" providerId="ADAL" clId="{B50D36A2-F20E-8940-A31C-A5B4362B8E70}" dt="2021-10-11T19:51:26.581" v="18" actId="1076"/>
          <ac:picMkLst>
            <pc:docMk/>
            <pc:sldMk cId="0" sldId="256"/>
            <ac:picMk id="3" creationId="{349482B4-D3DD-9C4F-BA42-BEDD5D67F0C1}"/>
          </ac:picMkLst>
        </pc:picChg>
        <pc:picChg chg="del">
          <ac:chgData name="Li, Manling" userId="2767345e-189a-4ebc-9754-b5da929c843d" providerId="ADAL" clId="{B50D36A2-F20E-8940-A31C-A5B4362B8E70}" dt="2021-10-11T19:48:57.884" v="5" actId="478"/>
          <ac:picMkLst>
            <pc:docMk/>
            <pc:sldMk cId="0" sldId="256"/>
            <ac:picMk id="4" creationId="{719DF9F0-8AAE-D44C-830B-8F9AC258A7DB}"/>
          </ac:picMkLst>
        </pc:picChg>
        <pc:picChg chg="del">
          <ac:chgData name="Li, Manling" userId="2767345e-189a-4ebc-9754-b5da929c843d" providerId="ADAL" clId="{B50D36A2-F20E-8940-A31C-A5B4362B8E70}" dt="2021-10-11T19:48:57.884" v="5" actId="478"/>
          <ac:picMkLst>
            <pc:docMk/>
            <pc:sldMk cId="0" sldId="256"/>
            <ac:picMk id="11" creationId="{7D965D13-FCF8-D641-B57B-673F39968928}"/>
          </ac:picMkLst>
        </pc:picChg>
        <pc:picChg chg="del">
          <ac:chgData name="Li, Manling" userId="2767345e-189a-4ebc-9754-b5da929c843d" providerId="ADAL" clId="{B50D36A2-F20E-8940-A31C-A5B4362B8E70}" dt="2021-10-11T19:48:57.884" v="5" actId="478"/>
          <ac:picMkLst>
            <pc:docMk/>
            <pc:sldMk cId="0" sldId="256"/>
            <ac:picMk id="15" creationId="{838F320D-1FD6-E648-A912-978287564C8A}"/>
          </ac:picMkLst>
        </pc:picChg>
        <pc:picChg chg="add mod">
          <ac:chgData name="Li, Manling" userId="2767345e-189a-4ebc-9754-b5da929c843d" providerId="ADAL" clId="{B50D36A2-F20E-8940-A31C-A5B4362B8E70}" dt="2021-10-11T19:51:12.991" v="17" actId="1076"/>
          <ac:picMkLst>
            <pc:docMk/>
            <pc:sldMk cId="0" sldId="256"/>
            <ac:picMk id="1026" creationId="{44949443-23B8-874A-A3EF-96A3DA138D5A}"/>
          </ac:picMkLst>
        </pc:picChg>
        <pc:picChg chg="add mod">
          <ac:chgData name="Li, Manling" userId="2767345e-189a-4ebc-9754-b5da929c843d" providerId="ADAL" clId="{B50D36A2-F20E-8940-A31C-A5B4362B8E70}" dt="2021-10-11T19:51:29.039" v="19" actId="1076"/>
          <ac:picMkLst>
            <pc:docMk/>
            <pc:sldMk cId="0" sldId="256"/>
            <ac:picMk id="1028" creationId="{17BE1608-17A0-3246-A3F8-0EC304BC45EC}"/>
          </ac:picMkLst>
        </pc:picChg>
      </pc:sldChg>
      <pc:sldChg chg="del">
        <pc:chgData name="Li, Manling" userId="2767345e-189a-4ebc-9754-b5da929c843d" providerId="ADAL" clId="{B50D36A2-F20E-8940-A31C-A5B4362B8E70}" dt="2021-10-12T09:44:01.474" v="1451" actId="2696"/>
        <pc:sldMkLst>
          <pc:docMk/>
          <pc:sldMk cId="0" sldId="257"/>
        </pc:sldMkLst>
      </pc:sldChg>
      <pc:sldChg chg="del">
        <pc:chgData name="Li, Manling" userId="2767345e-189a-4ebc-9754-b5da929c843d" providerId="ADAL" clId="{B50D36A2-F20E-8940-A31C-A5B4362B8E70}" dt="2021-10-12T09:44:01.474" v="1451" actId="2696"/>
        <pc:sldMkLst>
          <pc:docMk/>
          <pc:sldMk cId="0" sldId="258"/>
        </pc:sldMkLst>
      </pc:sldChg>
      <pc:sldChg chg="del">
        <pc:chgData name="Li, Manling" userId="2767345e-189a-4ebc-9754-b5da929c843d" providerId="ADAL" clId="{B50D36A2-F20E-8940-A31C-A5B4362B8E70}" dt="2021-10-12T09:44:01.474" v="1451" actId="2696"/>
        <pc:sldMkLst>
          <pc:docMk/>
          <pc:sldMk cId="0" sldId="259"/>
        </pc:sldMkLst>
      </pc:sldChg>
      <pc:sldChg chg="add del">
        <pc:chgData name="Li, Manling" userId="2767345e-189a-4ebc-9754-b5da929c843d" providerId="ADAL" clId="{B50D36A2-F20E-8940-A31C-A5B4362B8E70}" dt="2021-10-13T02:04:55.072" v="3916" actId="2696"/>
        <pc:sldMkLst>
          <pc:docMk/>
          <pc:sldMk cId="0" sldId="260"/>
        </pc:sldMkLst>
      </pc:sldChg>
      <pc:sldChg chg="add del">
        <pc:chgData name="Li, Manling" userId="2767345e-189a-4ebc-9754-b5da929c843d" providerId="ADAL" clId="{B50D36A2-F20E-8940-A31C-A5B4362B8E70}" dt="2021-10-13T02:04:55.072" v="3916" actId="2696"/>
        <pc:sldMkLst>
          <pc:docMk/>
          <pc:sldMk cId="0" sldId="261"/>
        </pc:sldMkLst>
      </pc:sldChg>
      <pc:sldChg chg="add del">
        <pc:chgData name="Li, Manling" userId="2767345e-189a-4ebc-9754-b5da929c843d" providerId="ADAL" clId="{B50D36A2-F20E-8940-A31C-A5B4362B8E70}" dt="2021-10-13T02:04:55.072" v="3916" actId="2696"/>
        <pc:sldMkLst>
          <pc:docMk/>
          <pc:sldMk cId="0" sldId="262"/>
        </pc:sldMkLst>
      </pc:sldChg>
      <pc:sldChg chg="delSp modSp mod">
        <pc:chgData name="Li, Manling" userId="2767345e-189a-4ebc-9754-b5da929c843d" providerId="ADAL" clId="{B50D36A2-F20E-8940-A31C-A5B4362B8E70}" dt="2021-10-11T20:02:26.270" v="152" actId="14826"/>
        <pc:sldMkLst>
          <pc:docMk/>
          <pc:sldMk cId="377906817" sldId="265"/>
        </pc:sldMkLst>
        <pc:spChg chg="mod">
          <ac:chgData name="Li, Manling" userId="2767345e-189a-4ebc-9754-b5da929c843d" providerId="ADAL" clId="{B50D36A2-F20E-8940-A31C-A5B4362B8E70}" dt="2021-10-11T20:00:16.512" v="147" actId="1035"/>
          <ac:spMkLst>
            <pc:docMk/>
            <pc:sldMk cId="377906817" sldId="265"/>
            <ac:spMk id="2" creationId="{94042A5C-20A1-A242-9294-5D907BC46BD3}"/>
          </ac:spMkLst>
        </pc:spChg>
        <pc:spChg chg="mod">
          <ac:chgData name="Li, Manling" userId="2767345e-189a-4ebc-9754-b5da929c843d" providerId="ADAL" clId="{B50D36A2-F20E-8940-A31C-A5B4362B8E70}" dt="2021-10-11T20:00:03.744" v="104" actId="1035"/>
          <ac:spMkLst>
            <pc:docMk/>
            <pc:sldMk cId="377906817" sldId="265"/>
            <ac:spMk id="3" creationId="{4946F0D3-5101-0F42-B20E-9FC6ADEDF5C6}"/>
          </ac:spMkLst>
        </pc:spChg>
        <pc:picChg chg="mod">
          <ac:chgData name="Li, Manling" userId="2767345e-189a-4ebc-9754-b5da929c843d" providerId="ADAL" clId="{B50D36A2-F20E-8940-A31C-A5B4362B8E70}" dt="2021-10-11T20:01:01.448" v="151" actId="1076"/>
          <ac:picMkLst>
            <pc:docMk/>
            <pc:sldMk cId="377906817" sldId="265"/>
            <ac:picMk id="6" creationId="{76EF1E49-EF6B-D146-8EBB-BD3AF73C0F3E}"/>
          </ac:picMkLst>
        </pc:picChg>
        <pc:picChg chg="mod">
          <ac:chgData name="Li, Manling" userId="2767345e-189a-4ebc-9754-b5da929c843d" providerId="ADAL" clId="{B50D36A2-F20E-8940-A31C-A5B4362B8E70}" dt="2021-10-11T20:00:03.744" v="104" actId="1035"/>
          <ac:picMkLst>
            <pc:docMk/>
            <pc:sldMk cId="377906817" sldId="265"/>
            <ac:picMk id="8" creationId="{B94DBF6D-0C12-D94E-927C-36E8FF6A09FE}"/>
          </ac:picMkLst>
        </pc:picChg>
        <pc:picChg chg="del">
          <ac:chgData name="Li, Manling" userId="2767345e-189a-4ebc-9754-b5da929c843d" providerId="ADAL" clId="{B50D36A2-F20E-8940-A31C-A5B4362B8E70}" dt="2021-10-11T19:59:23.280" v="53" actId="478"/>
          <ac:picMkLst>
            <pc:docMk/>
            <pc:sldMk cId="377906817" sldId="265"/>
            <ac:picMk id="10" creationId="{69606464-4B10-504C-954B-DC2148FDE0A7}"/>
          </ac:picMkLst>
        </pc:picChg>
        <pc:picChg chg="mod">
          <ac:chgData name="Li, Manling" userId="2767345e-189a-4ebc-9754-b5da929c843d" providerId="ADAL" clId="{B50D36A2-F20E-8940-A31C-A5B4362B8E70}" dt="2021-10-11T20:02:26.270" v="152" actId="14826"/>
          <ac:picMkLst>
            <pc:docMk/>
            <pc:sldMk cId="377906817" sldId="265"/>
            <ac:picMk id="12" creationId="{61A81C74-74C4-774E-8B3F-07E764D645CE}"/>
          </ac:picMkLst>
        </pc:picChg>
        <pc:picChg chg="mod">
          <ac:chgData name="Li, Manling" userId="2767345e-189a-4ebc-9754-b5da929c843d" providerId="ADAL" clId="{B50D36A2-F20E-8940-A31C-A5B4362B8E70}" dt="2021-10-11T20:00:03.744" v="104" actId="1035"/>
          <ac:picMkLst>
            <pc:docMk/>
            <pc:sldMk cId="377906817" sldId="265"/>
            <ac:picMk id="14" creationId="{CEEE6B10-8543-6D44-BBDC-9DA88103D94B}"/>
          </ac:picMkLst>
        </pc:picChg>
        <pc:picChg chg="mod">
          <ac:chgData name="Li, Manling" userId="2767345e-189a-4ebc-9754-b5da929c843d" providerId="ADAL" clId="{B50D36A2-F20E-8940-A31C-A5B4362B8E70}" dt="2021-10-11T20:00:03.744" v="104" actId="1035"/>
          <ac:picMkLst>
            <pc:docMk/>
            <pc:sldMk cId="377906817" sldId="265"/>
            <ac:picMk id="16" creationId="{E7C64AA5-8007-4846-9CC7-EF04EA18FB9F}"/>
          </ac:picMkLst>
        </pc:picChg>
        <pc:picChg chg="mod">
          <ac:chgData name="Li, Manling" userId="2767345e-189a-4ebc-9754-b5da929c843d" providerId="ADAL" clId="{B50D36A2-F20E-8940-A31C-A5B4362B8E70}" dt="2021-10-11T20:00:03.744" v="104" actId="1035"/>
          <ac:picMkLst>
            <pc:docMk/>
            <pc:sldMk cId="377906817" sldId="265"/>
            <ac:picMk id="18" creationId="{46B8ED21-01E5-8947-8531-6592EB020DAB}"/>
          </ac:picMkLst>
        </pc:picChg>
        <pc:picChg chg="mod">
          <ac:chgData name="Li, Manling" userId="2767345e-189a-4ebc-9754-b5da929c843d" providerId="ADAL" clId="{B50D36A2-F20E-8940-A31C-A5B4362B8E70}" dt="2021-10-11T20:00:51.874" v="148" actId="14826"/>
          <ac:picMkLst>
            <pc:docMk/>
            <pc:sldMk cId="377906817" sldId="265"/>
            <ac:picMk id="22" creationId="{81332A96-5EC7-8B4E-A135-D2C6A9403E65}"/>
          </ac:picMkLst>
        </pc:picChg>
      </pc:sldChg>
      <pc:sldChg chg="del">
        <pc:chgData name="Li, Manling" userId="2767345e-189a-4ebc-9754-b5da929c843d" providerId="ADAL" clId="{B50D36A2-F20E-8940-A31C-A5B4362B8E70}" dt="2021-10-12T21:57:47.373" v="2434" actId="2696"/>
        <pc:sldMkLst>
          <pc:docMk/>
          <pc:sldMk cId="2141651245" sldId="1082"/>
        </pc:sldMkLst>
      </pc:sldChg>
      <pc:sldChg chg="del">
        <pc:chgData name="Li, Manling" userId="2767345e-189a-4ebc-9754-b5da929c843d" providerId="ADAL" clId="{B50D36A2-F20E-8940-A31C-A5B4362B8E70}" dt="2021-10-12T09:44:01.474" v="1451" actId="2696"/>
        <pc:sldMkLst>
          <pc:docMk/>
          <pc:sldMk cId="1363124000" sldId="1084"/>
        </pc:sldMkLst>
      </pc:sldChg>
      <pc:sldChg chg="modSp del mod">
        <pc:chgData name="Li, Manling" userId="2767345e-189a-4ebc-9754-b5da929c843d" providerId="ADAL" clId="{B50D36A2-F20E-8940-A31C-A5B4362B8E70}" dt="2021-10-12T09:44:01.474" v="1451" actId="2696"/>
        <pc:sldMkLst>
          <pc:docMk/>
          <pc:sldMk cId="1369372011" sldId="1085"/>
        </pc:sldMkLst>
        <pc:spChg chg="mod">
          <ac:chgData name="Li, Manling" userId="2767345e-189a-4ebc-9754-b5da929c843d" providerId="ADAL" clId="{B50D36A2-F20E-8940-A31C-A5B4362B8E70}" dt="2021-10-11T20:44:07.933" v="177" actId="20577"/>
          <ac:spMkLst>
            <pc:docMk/>
            <pc:sldMk cId="1369372011" sldId="1085"/>
            <ac:spMk id="3" creationId="{4D6EF5DD-FA3D-D84F-8AE2-BE02415C5D21}"/>
          </ac:spMkLst>
        </pc:spChg>
      </pc:sldChg>
      <pc:sldChg chg="addSp delSp modSp new mod modNotesTx">
        <pc:chgData name="Li, Manling" userId="2767345e-189a-4ebc-9754-b5da929c843d" providerId="ADAL" clId="{B50D36A2-F20E-8940-A31C-A5B4362B8E70}" dt="2021-10-13T03:06:56.828" v="5679" actId="20577"/>
        <pc:sldMkLst>
          <pc:docMk/>
          <pc:sldMk cId="2927978695" sldId="1086"/>
        </pc:sldMkLst>
        <pc:spChg chg="mod">
          <ac:chgData name="Li, Manling" userId="2767345e-189a-4ebc-9754-b5da929c843d" providerId="ADAL" clId="{B50D36A2-F20E-8940-A31C-A5B4362B8E70}" dt="2021-10-11T19:51:50.725" v="48" actId="20577"/>
          <ac:spMkLst>
            <pc:docMk/>
            <pc:sldMk cId="2927978695" sldId="1086"/>
            <ac:spMk id="2" creationId="{5309E1CD-6AF6-4542-952C-6208AC599110}"/>
          </ac:spMkLst>
        </pc:spChg>
        <pc:spChg chg="mod">
          <ac:chgData name="Li, Manling" userId="2767345e-189a-4ebc-9754-b5da929c843d" providerId="ADAL" clId="{B50D36A2-F20E-8940-A31C-A5B4362B8E70}" dt="2021-10-13T02:55:06.763" v="4589" actId="20577"/>
          <ac:spMkLst>
            <pc:docMk/>
            <pc:sldMk cId="2927978695" sldId="1086"/>
            <ac:spMk id="3" creationId="{9CDF1A46-AB89-DF4A-A2DD-7C8B72C9BECF}"/>
          </ac:spMkLst>
        </pc:spChg>
        <pc:picChg chg="add mod">
          <ac:chgData name="Li, Manling" userId="2767345e-189a-4ebc-9754-b5da929c843d" providerId="ADAL" clId="{B50D36A2-F20E-8940-A31C-A5B4362B8E70}" dt="2021-10-12T16:37:47.485" v="1524" actId="1036"/>
          <ac:picMkLst>
            <pc:docMk/>
            <pc:sldMk cId="2927978695" sldId="1086"/>
            <ac:picMk id="1026" creationId="{46F976DC-AF29-F94F-8CFC-CD07D68D38D2}"/>
          </ac:picMkLst>
        </pc:picChg>
        <pc:picChg chg="add del mod">
          <ac:chgData name="Li, Manling" userId="2767345e-189a-4ebc-9754-b5da929c843d" providerId="ADAL" clId="{B50D36A2-F20E-8940-A31C-A5B4362B8E70}" dt="2021-10-12T05:51:20.015" v="214" actId="478"/>
          <ac:picMkLst>
            <pc:docMk/>
            <pc:sldMk cId="2927978695" sldId="1086"/>
            <ac:picMk id="2050" creationId="{3D6D7A68-28D0-994B-A4C4-716E16B68A55}"/>
          </ac:picMkLst>
        </pc:picChg>
        <pc:picChg chg="add del mod">
          <ac:chgData name="Li, Manling" userId="2767345e-189a-4ebc-9754-b5da929c843d" providerId="ADAL" clId="{B50D36A2-F20E-8940-A31C-A5B4362B8E70}" dt="2021-10-12T16:37:32.833" v="1509" actId="478"/>
          <ac:picMkLst>
            <pc:docMk/>
            <pc:sldMk cId="2927978695" sldId="1086"/>
            <ac:picMk id="2052" creationId="{1916900D-5B00-B04C-8C4C-0528F18A940B}"/>
          </ac:picMkLst>
        </pc:picChg>
      </pc:sldChg>
      <pc:sldChg chg="addSp modSp new mod modShow modNotesTx">
        <pc:chgData name="Li, Manling" userId="2767345e-189a-4ebc-9754-b5da929c843d" providerId="ADAL" clId="{B50D36A2-F20E-8940-A31C-A5B4362B8E70}" dt="2021-10-13T03:14:49.946" v="6506" actId="20577"/>
        <pc:sldMkLst>
          <pc:docMk/>
          <pc:sldMk cId="3115947536" sldId="1087"/>
        </pc:sldMkLst>
        <pc:spChg chg="mod">
          <ac:chgData name="Li, Manling" userId="2767345e-189a-4ebc-9754-b5da929c843d" providerId="ADAL" clId="{B50D36A2-F20E-8940-A31C-A5B4362B8E70}" dt="2021-10-12T06:27:47.704" v="603" actId="20577"/>
          <ac:spMkLst>
            <pc:docMk/>
            <pc:sldMk cId="3115947536" sldId="1087"/>
            <ac:spMk id="2" creationId="{76501F81-6713-574D-9D87-D846ADA8D694}"/>
          </ac:spMkLst>
        </pc:spChg>
        <pc:spChg chg="mod">
          <ac:chgData name="Li, Manling" userId="2767345e-189a-4ebc-9754-b5da929c843d" providerId="ADAL" clId="{B50D36A2-F20E-8940-A31C-A5B4362B8E70}" dt="2021-10-12T19:43:37.850" v="1823" actId="113"/>
          <ac:spMkLst>
            <pc:docMk/>
            <pc:sldMk cId="3115947536" sldId="1087"/>
            <ac:spMk id="3" creationId="{3A88DD76-63A8-5640-9ADB-9724D29F056A}"/>
          </ac:spMkLst>
        </pc:spChg>
        <pc:graphicFrameChg chg="add mod modGraphic">
          <ac:chgData name="Li, Manling" userId="2767345e-189a-4ebc-9754-b5da929c843d" providerId="ADAL" clId="{B50D36A2-F20E-8940-A31C-A5B4362B8E70}" dt="2021-10-13T03:09:57.008" v="5881" actId="20577"/>
          <ac:graphicFrameMkLst>
            <pc:docMk/>
            <pc:sldMk cId="3115947536" sldId="1087"/>
            <ac:graphicFrameMk id="6" creationId="{D8C2761A-7F3F-1B43-8A8B-C35142D62432}"/>
          </ac:graphicFrameMkLst>
        </pc:graphicFrameChg>
      </pc:sldChg>
      <pc:sldChg chg="modSp new del mod">
        <pc:chgData name="Li, Manling" userId="2767345e-189a-4ebc-9754-b5da929c843d" providerId="ADAL" clId="{B50D36A2-F20E-8940-A31C-A5B4362B8E70}" dt="2021-10-12T09:28:55.061" v="888" actId="2696"/>
        <pc:sldMkLst>
          <pc:docMk/>
          <pc:sldMk cId="1902889318" sldId="1088"/>
        </pc:sldMkLst>
        <pc:spChg chg="mod">
          <ac:chgData name="Li, Manling" userId="2767345e-189a-4ebc-9754-b5da929c843d" providerId="ADAL" clId="{B50D36A2-F20E-8940-A31C-A5B4362B8E70}" dt="2021-10-12T06:14:24.121" v="285" actId="20577"/>
          <ac:spMkLst>
            <pc:docMk/>
            <pc:sldMk cId="1902889318" sldId="1088"/>
            <ac:spMk id="2" creationId="{D27050A5-2A52-1D4B-9EDA-E5BF7FC9A436}"/>
          </ac:spMkLst>
        </pc:spChg>
        <pc:spChg chg="mod">
          <ac:chgData name="Li, Manling" userId="2767345e-189a-4ebc-9754-b5da929c843d" providerId="ADAL" clId="{B50D36A2-F20E-8940-A31C-A5B4362B8E70}" dt="2021-10-12T06:35:31.062" v="787" actId="21"/>
          <ac:spMkLst>
            <pc:docMk/>
            <pc:sldMk cId="1902889318" sldId="1088"/>
            <ac:spMk id="3" creationId="{2A9A67F7-94A9-6747-91F8-D2CC889C2E39}"/>
          </ac:spMkLst>
        </pc:spChg>
      </pc:sldChg>
      <pc:sldChg chg="add del">
        <pc:chgData name="Li, Manling" userId="2767345e-189a-4ebc-9754-b5da929c843d" providerId="ADAL" clId="{B50D36A2-F20E-8940-A31C-A5B4362B8E70}" dt="2021-10-13T01:55:58.601" v="3655" actId="2696"/>
        <pc:sldMkLst>
          <pc:docMk/>
          <pc:sldMk cId="2527955111" sldId="1089"/>
        </pc:sldMkLst>
      </pc:sldChg>
      <pc:sldChg chg="addSp delSp modSp new del mod ord modShow">
        <pc:chgData name="Li, Manling" userId="2767345e-189a-4ebc-9754-b5da929c843d" providerId="ADAL" clId="{B50D36A2-F20E-8940-A31C-A5B4362B8E70}" dt="2021-10-12T21:49:45.328" v="2275" actId="2696"/>
        <pc:sldMkLst>
          <pc:docMk/>
          <pc:sldMk cId="4192967531" sldId="1089"/>
        </pc:sldMkLst>
        <pc:spChg chg="mod">
          <ac:chgData name="Li, Manling" userId="2767345e-189a-4ebc-9754-b5da929c843d" providerId="ADAL" clId="{B50D36A2-F20E-8940-A31C-A5B4362B8E70}" dt="2021-10-12T16:29:10.742" v="1508" actId="20577"/>
          <ac:spMkLst>
            <pc:docMk/>
            <pc:sldMk cId="4192967531" sldId="1089"/>
            <ac:spMk id="2" creationId="{7B475376-5E7F-A845-B560-CC4E605CFFBA}"/>
          </ac:spMkLst>
        </pc:spChg>
        <pc:spChg chg="mod">
          <ac:chgData name="Li, Manling" userId="2767345e-189a-4ebc-9754-b5da929c843d" providerId="ADAL" clId="{B50D36A2-F20E-8940-A31C-A5B4362B8E70}" dt="2021-10-12T09:45:08.307" v="1457" actId="20577"/>
          <ac:spMkLst>
            <pc:docMk/>
            <pc:sldMk cId="4192967531" sldId="1089"/>
            <ac:spMk id="3" creationId="{59A6F96E-1063-5C4F-8D45-CA1A841E33CB}"/>
          </ac:spMkLst>
        </pc:spChg>
        <pc:spChg chg="add del">
          <ac:chgData name="Li, Manling" userId="2767345e-189a-4ebc-9754-b5da929c843d" providerId="ADAL" clId="{B50D36A2-F20E-8940-A31C-A5B4362B8E70}" dt="2021-10-12T16:45:01.526" v="1532" actId="478"/>
          <ac:spMkLst>
            <pc:docMk/>
            <pc:sldMk cId="4192967531" sldId="1089"/>
            <ac:spMk id="7" creationId="{C0727EB6-0968-9945-8273-1F488D964ADB}"/>
          </ac:spMkLst>
        </pc:spChg>
        <pc:picChg chg="add del mod">
          <ac:chgData name="Li, Manling" userId="2767345e-189a-4ebc-9754-b5da929c843d" providerId="ADAL" clId="{B50D36A2-F20E-8940-A31C-A5B4362B8E70}" dt="2021-10-12T16:44:32.224" v="1530" actId="478"/>
          <ac:picMkLst>
            <pc:docMk/>
            <pc:sldMk cId="4192967531" sldId="1089"/>
            <ac:picMk id="2050" creationId="{DE34EE6A-5EA2-F74E-B9DA-2A2BFCF43D62}"/>
          </ac:picMkLst>
        </pc:picChg>
        <pc:picChg chg="add del mod">
          <ac:chgData name="Li, Manling" userId="2767345e-189a-4ebc-9754-b5da929c843d" providerId="ADAL" clId="{B50D36A2-F20E-8940-A31C-A5B4362B8E70}" dt="2021-10-12T16:48:55.918" v="1536" actId="478"/>
          <ac:picMkLst>
            <pc:docMk/>
            <pc:sldMk cId="4192967531" sldId="1089"/>
            <ac:picMk id="2052" creationId="{D42914C5-B4A7-9745-962C-2AB53ACCD21F}"/>
          </ac:picMkLst>
        </pc:picChg>
        <pc:picChg chg="add del mod">
          <ac:chgData name="Li, Manling" userId="2767345e-189a-4ebc-9754-b5da929c843d" providerId="ADAL" clId="{B50D36A2-F20E-8940-A31C-A5B4362B8E70}" dt="2021-10-12T16:49:10.650" v="1539" actId="478"/>
          <ac:picMkLst>
            <pc:docMk/>
            <pc:sldMk cId="4192967531" sldId="1089"/>
            <ac:picMk id="2054" creationId="{7D8E030A-5BB1-BE4F-990B-AE3956E46DD9}"/>
          </ac:picMkLst>
        </pc:picChg>
        <pc:picChg chg="add del mod">
          <ac:chgData name="Li, Manling" userId="2767345e-189a-4ebc-9754-b5da929c843d" providerId="ADAL" clId="{B50D36A2-F20E-8940-A31C-A5B4362B8E70}" dt="2021-10-12T16:50:53.104" v="1543" actId="478"/>
          <ac:picMkLst>
            <pc:docMk/>
            <pc:sldMk cId="4192967531" sldId="1089"/>
            <ac:picMk id="2056" creationId="{4318DAFF-B9A5-DF42-A82C-36C2979FD85C}"/>
          </ac:picMkLst>
        </pc:picChg>
        <pc:picChg chg="add mod">
          <ac:chgData name="Li, Manling" userId="2767345e-189a-4ebc-9754-b5da929c843d" providerId="ADAL" clId="{B50D36A2-F20E-8940-A31C-A5B4362B8E70}" dt="2021-10-12T16:51:01.709" v="1546" actId="1076"/>
          <ac:picMkLst>
            <pc:docMk/>
            <pc:sldMk cId="4192967531" sldId="1089"/>
            <ac:picMk id="2058" creationId="{78136711-30BB-914C-B110-8A5A240652F4}"/>
          </ac:picMkLst>
        </pc:picChg>
      </pc:sldChg>
      <pc:sldChg chg="addSp modSp add mod modNotesTx">
        <pc:chgData name="Li, Manling" userId="2767345e-189a-4ebc-9754-b5da929c843d" providerId="ADAL" clId="{B50D36A2-F20E-8940-A31C-A5B4362B8E70}" dt="2021-10-13T04:17:03.085" v="7532" actId="20577"/>
        <pc:sldMkLst>
          <pc:docMk/>
          <pc:sldMk cId="1091887674" sldId="1090"/>
        </pc:sldMkLst>
        <pc:spChg chg="mod">
          <ac:chgData name="Li, Manling" userId="2767345e-189a-4ebc-9754-b5da929c843d" providerId="ADAL" clId="{B50D36A2-F20E-8940-A31C-A5B4362B8E70}" dt="2021-10-12T19:44:18.879" v="1849" actId="20577"/>
          <ac:spMkLst>
            <pc:docMk/>
            <pc:sldMk cId="1091887674" sldId="1090"/>
            <ac:spMk id="2" creationId="{7B475376-5E7F-A845-B560-CC4E605CFFBA}"/>
          </ac:spMkLst>
        </pc:spChg>
        <pc:spChg chg="mod">
          <ac:chgData name="Li, Manling" userId="2767345e-189a-4ebc-9754-b5da929c843d" providerId="ADAL" clId="{B50D36A2-F20E-8940-A31C-A5B4362B8E70}" dt="2021-10-12T09:36:36.698" v="1389" actId="20577"/>
          <ac:spMkLst>
            <pc:docMk/>
            <pc:sldMk cId="1091887674" sldId="1090"/>
            <ac:spMk id="3" creationId="{59A6F96E-1063-5C4F-8D45-CA1A841E33CB}"/>
          </ac:spMkLst>
        </pc:spChg>
        <pc:spChg chg="add mod">
          <ac:chgData name="Li, Manling" userId="2767345e-189a-4ebc-9754-b5da929c843d" providerId="ADAL" clId="{B50D36A2-F20E-8940-A31C-A5B4362B8E70}" dt="2021-10-12T09:36:48.620" v="1403" actId="1035"/>
          <ac:spMkLst>
            <pc:docMk/>
            <pc:sldMk cId="1091887674" sldId="1090"/>
            <ac:spMk id="12" creationId="{B5C608DB-CBA8-4F42-9EC2-7E27B4A970BA}"/>
          </ac:spMkLst>
        </pc:spChg>
        <pc:picChg chg="add mod">
          <ac:chgData name="Li, Manling" userId="2767345e-189a-4ebc-9754-b5da929c843d" providerId="ADAL" clId="{B50D36A2-F20E-8940-A31C-A5B4362B8E70}" dt="2021-10-12T09:36:48.620" v="1403" actId="1035"/>
          <ac:picMkLst>
            <pc:docMk/>
            <pc:sldMk cId="1091887674" sldId="1090"/>
            <ac:picMk id="6" creationId="{5EDC1F30-96A7-4C4F-8933-6353DB4F897A}"/>
          </ac:picMkLst>
        </pc:picChg>
        <pc:picChg chg="add mod modCrop">
          <ac:chgData name="Li, Manling" userId="2767345e-189a-4ebc-9754-b5da929c843d" providerId="ADAL" clId="{B50D36A2-F20E-8940-A31C-A5B4362B8E70}" dt="2021-10-12T09:36:48.620" v="1403" actId="1035"/>
          <ac:picMkLst>
            <pc:docMk/>
            <pc:sldMk cId="1091887674" sldId="1090"/>
            <ac:picMk id="8" creationId="{EE92CB87-226F-3149-9219-C8946F74011F}"/>
          </ac:picMkLst>
        </pc:picChg>
        <pc:picChg chg="add mod modCrop">
          <ac:chgData name="Li, Manling" userId="2767345e-189a-4ebc-9754-b5da929c843d" providerId="ADAL" clId="{B50D36A2-F20E-8940-A31C-A5B4362B8E70}" dt="2021-10-12T09:36:48.620" v="1403" actId="1035"/>
          <ac:picMkLst>
            <pc:docMk/>
            <pc:sldMk cId="1091887674" sldId="1090"/>
            <ac:picMk id="10" creationId="{643FE981-BBB9-1E46-A5B5-1076C0D87D25}"/>
          </ac:picMkLst>
        </pc:picChg>
      </pc:sldChg>
      <pc:sldChg chg="addSp delSp modSp new mod modAnim modNotesTx">
        <pc:chgData name="Li, Manling" userId="2767345e-189a-4ebc-9754-b5da929c843d" providerId="ADAL" clId="{B50D36A2-F20E-8940-A31C-A5B4362B8E70}" dt="2021-10-13T12:55:42.390" v="13576" actId="20577"/>
        <pc:sldMkLst>
          <pc:docMk/>
          <pc:sldMk cId="1833241981" sldId="1091"/>
        </pc:sldMkLst>
        <pc:spChg chg="mod">
          <ac:chgData name="Li, Manling" userId="2767345e-189a-4ebc-9754-b5da929c843d" providerId="ADAL" clId="{B50D36A2-F20E-8940-A31C-A5B4362B8E70}" dt="2021-10-12T20:39:18.827" v="2049" actId="20577"/>
          <ac:spMkLst>
            <pc:docMk/>
            <pc:sldMk cId="1833241981" sldId="1091"/>
            <ac:spMk id="2" creationId="{5FB04B5B-CB9A-D04D-8431-826DF325E0D5}"/>
          </ac:spMkLst>
        </pc:spChg>
        <pc:spChg chg="mod">
          <ac:chgData name="Li, Manling" userId="2767345e-189a-4ebc-9754-b5da929c843d" providerId="ADAL" clId="{B50D36A2-F20E-8940-A31C-A5B4362B8E70}" dt="2021-10-13T11:44:33.903" v="9391" actId="167"/>
          <ac:spMkLst>
            <pc:docMk/>
            <pc:sldMk cId="1833241981" sldId="1091"/>
            <ac:spMk id="3" creationId="{77BDF967-BDF0-F74A-9B6C-8BF0FB3FA92F}"/>
          </ac:spMkLst>
        </pc:spChg>
        <pc:spChg chg="add mod">
          <ac:chgData name="Li, Manling" userId="2767345e-189a-4ebc-9754-b5da929c843d" providerId="ADAL" clId="{B50D36A2-F20E-8940-A31C-A5B4362B8E70}" dt="2021-10-13T11:44:51.504" v="9395" actId="2085"/>
          <ac:spMkLst>
            <pc:docMk/>
            <pc:sldMk cId="1833241981" sldId="1091"/>
            <ac:spMk id="5" creationId="{C7F2E95C-46EB-4546-B584-7DBF1C94584F}"/>
          </ac:spMkLst>
        </pc:spChg>
        <pc:picChg chg="add del mod">
          <ac:chgData name="Li, Manling" userId="2767345e-189a-4ebc-9754-b5da929c843d" providerId="ADAL" clId="{B50D36A2-F20E-8940-A31C-A5B4362B8E70}" dt="2021-10-12T21:34:14.962" v="2070" actId="478"/>
          <ac:picMkLst>
            <pc:docMk/>
            <pc:sldMk cId="1833241981" sldId="1091"/>
            <ac:picMk id="5122" creationId="{E181C149-83E2-CB4D-BD15-8BB6958EB92F}"/>
          </ac:picMkLst>
        </pc:picChg>
        <pc:picChg chg="add mod">
          <ac:chgData name="Li, Manling" userId="2767345e-189a-4ebc-9754-b5da929c843d" providerId="ADAL" clId="{B50D36A2-F20E-8940-A31C-A5B4362B8E70}" dt="2021-10-12T21:44:20.054" v="2190" actId="1036"/>
          <ac:picMkLst>
            <pc:docMk/>
            <pc:sldMk cId="1833241981" sldId="1091"/>
            <ac:picMk id="5124" creationId="{6D8EEB7A-0154-8642-B013-5ED3D9314895}"/>
          </ac:picMkLst>
        </pc:picChg>
      </pc:sldChg>
      <pc:sldChg chg="modSp add del mod modShow">
        <pc:chgData name="Li, Manling" userId="2767345e-189a-4ebc-9754-b5da929c843d" providerId="ADAL" clId="{B50D36A2-F20E-8940-A31C-A5B4362B8E70}" dt="2021-10-12T21:49:45.328" v="2275" actId="2696"/>
        <pc:sldMkLst>
          <pc:docMk/>
          <pc:sldMk cId="1122122002" sldId="1092"/>
        </pc:sldMkLst>
        <pc:spChg chg="mod">
          <ac:chgData name="Li, Manling" userId="2767345e-189a-4ebc-9754-b5da929c843d" providerId="ADAL" clId="{B50D36A2-F20E-8940-A31C-A5B4362B8E70}" dt="2021-10-12T16:29:04.228" v="1491" actId="20577"/>
          <ac:spMkLst>
            <pc:docMk/>
            <pc:sldMk cId="1122122002" sldId="1092"/>
            <ac:spMk id="2" creationId="{76501F81-6713-574D-9D87-D846ADA8D694}"/>
          </ac:spMkLst>
        </pc:spChg>
        <pc:spChg chg="mod">
          <ac:chgData name="Li, Manling" userId="2767345e-189a-4ebc-9754-b5da929c843d" providerId="ADAL" clId="{B50D36A2-F20E-8940-A31C-A5B4362B8E70}" dt="2021-10-12T09:45:15.366" v="1460" actId="20577"/>
          <ac:spMkLst>
            <pc:docMk/>
            <pc:sldMk cId="1122122002" sldId="1092"/>
            <ac:spMk id="3" creationId="{3A88DD76-63A8-5640-9ADB-9724D29F056A}"/>
          </ac:spMkLst>
        </pc:spChg>
        <pc:graphicFrameChg chg="mod modGraphic">
          <ac:chgData name="Li, Manling" userId="2767345e-189a-4ebc-9754-b5da929c843d" providerId="ADAL" clId="{B50D36A2-F20E-8940-A31C-A5B4362B8E70}" dt="2021-10-12T09:45:23.244" v="1462" actId="1076"/>
          <ac:graphicFrameMkLst>
            <pc:docMk/>
            <pc:sldMk cId="1122122002" sldId="1092"/>
            <ac:graphicFrameMk id="6" creationId="{D8C2761A-7F3F-1B43-8A8B-C35142D62432}"/>
          </ac:graphicFrameMkLst>
        </pc:graphicFrameChg>
      </pc:sldChg>
      <pc:sldChg chg="add del">
        <pc:chgData name="Li, Manling" userId="2767345e-189a-4ebc-9754-b5da929c843d" providerId="ADAL" clId="{B50D36A2-F20E-8940-A31C-A5B4362B8E70}" dt="2021-10-13T01:55:58.601" v="3655" actId="2696"/>
        <pc:sldMkLst>
          <pc:docMk/>
          <pc:sldMk cId="3981991335" sldId="1092"/>
        </pc:sldMkLst>
      </pc:sldChg>
      <pc:sldChg chg="addSp delSp modSp new mod ord modNotesTx">
        <pc:chgData name="Li, Manling" userId="2767345e-189a-4ebc-9754-b5da929c843d" providerId="ADAL" clId="{B50D36A2-F20E-8940-A31C-A5B4362B8E70}" dt="2021-10-13T11:41:35.324" v="9248" actId="1076"/>
        <pc:sldMkLst>
          <pc:docMk/>
          <pc:sldMk cId="3186811647" sldId="1093"/>
        </pc:sldMkLst>
        <pc:spChg chg="mod">
          <ac:chgData name="Li, Manling" userId="2767345e-189a-4ebc-9754-b5da929c843d" providerId="ADAL" clId="{B50D36A2-F20E-8940-A31C-A5B4362B8E70}" dt="2021-10-12T20:36:25.593" v="1866"/>
          <ac:spMkLst>
            <pc:docMk/>
            <pc:sldMk cId="3186811647" sldId="1093"/>
            <ac:spMk id="2" creationId="{3AF89EF8-2FA6-4242-A5C3-ABD336EE8B29}"/>
          </ac:spMkLst>
        </pc:spChg>
        <pc:spChg chg="mod">
          <ac:chgData name="Li, Manling" userId="2767345e-189a-4ebc-9754-b5da929c843d" providerId="ADAL" clId="{B50D36A2-F20E-8940-A31C-A5B4362B8E70}" dt="2021-10-12T20:37:57.062" v="2008" actId="20577"/>
          <ac:spMkLst>
            <pc:docMk/>
            <pc:sldMk cId="3186811647" sldId="1093"/>
            <ac:spMk id="3" creationId="{CFC4219D-4F2E-D64E-BB99-82A10B230EC8}"/>
          </ac:spMkLst>
        </pc:spChg>
        <pc:spChg chg="add del">
          <ac:chgData name="Li, Manling" userId="2767345e-189a-4ebc-9754-b5da929c843d" providerId="ADAL" clId="{B50D36A2-F20E-8940-A31C-A5B4362B8E70}" dt="2021-10-13T11:41:14.726" v="9244" actId="22"/>
          <ac:spMkLst>
            <pc:docMk/>
            <pc:sldMk cId="3186811647" sldId="1093"/>
            <ac:spMk id="8" creationId="{3DF5E56B-435F-5A48-B284-11485DAC272B}"/>
          </ac:spMkLst>
        </pc:spChg>
        <pc:spChg chg="add del">
          <ac:chgData name="Li, Manling" userId="2767345e-189a-4ebc-9754-b5da929c843d" providerId="ADAL" clId="{B50D36A2-F20E-8940-A31C-A5B4362B8E70}" dt="2021-10-13T11:41:21.775" v="9246" actId="22"/>
          <ac:spMkLst>
            <pc:docMk/>
            <pc:sldMk cId="3186811647" sldId="1093"/>
            <ac:spMk id="10" creationId="{6C2E62F8-2717-B848-A24A-1D692152F147}"/>
          </ac:spMkLst>
        </pc:spChg>
        <pc:picChg chg="add del mod">
          <ac:chgData name="Li, Manling" userId="2767345e-189a-4ebc-9754-b5da929c843d" providerId="ADAL" clId="{B50D36A2-F20E-8940-A31C-A5B4362B8E70}" dt="2021-10-12T20:36:12.415" v="1863" actId="478"/>
          <ac:picMkLst>
            <pc:docMk/>
            <pc:sldMk cId="3186811647" sldId="1093"/>
            <ac:picMk id="4098" creationId="{F6CA7B52-4D49-9D4C-BE23-E200809CADBB}"/>
          </ac:picMkLst>
        </pc:picChg>
        <pc:picChg chg="add del mod">
          <ac:chgData name="Li, Manling" userId="2767345e-189a-4ebc-9754-b5da929c843d" providerId="ADAL" clId="{B50D36A2-F20E-8940-A31C-A5B4362B8E70}" dt="2021-10-13T11:41:13.049" v="9242" actId="478"/>
          <ac:picMkLst>
            <pc:docMk/>
            <pc:sldMk cId="3186811647" sldId="1093"/>
            <ac:picMk id="4100" creationId="{32E46B01-DA51-474F-AE49-3A2645F85B48}"/>
          </ac:picMkLst>
        </pc:picChg>
        <pc:picChg chg="add mod">
          <ac:chgData name="Li, Manling" userId="2767345e-189a-4ebc-9754-b5da929c843d" providerId="ADAL" clId="{B50D36A2-F20E-8940-A31C-A5B4362B8E70}" dt="2021-10-13T11:41:35.324" v="9248" actId="1076"/>
          <ac:picMkLst>
            <pc:docMk/>
            <pc:sldMk cId="3186811647" sldId="1093"/>
            <ac:picMk id="4102" creationId="{55EE424F-CD55-B24A-A1B3-C9AEDEB873D2}"/>
          </ac:picMkLst>
        </pc:picChg>
      </pc:sldChg>
      <pc:sldChg chg="addSp delSp modSp new mod modNotesTx">
        <pc:chgData name="Li, Manling" userId="2767345e-189a-4ebc-9754-b5da929c843d" providerId="ADAL" clId="{B50D36A2-F20E-8940-A31C-A5B4362B8E70}" dt="2021-10-13T04:10:45.363" v="6934" actId="20577"/>
        <pc:sldMkLst>
          <pc:docMk/>
          <pc:sldMk cId="414591640" sldId="1094"/>
        </pc:sldMkLst>
        <pc:spChg chg="mod">
          <ac:chgData name="Li, Manling" userId="2767345e-189a-4ebc-9754-b5da929c843d" providerId="ADAL" clId="{B50D36A2-F20E-8940-A31C-A5B4362B8E70}" dt="2021-10-12T19:26:39.143" v="1694" actId="20577"/>
          <ac:spMkLst>
            <pc:docMk/>
            <pc:sldMk cId="414591640" sldId="1094"/>
            <ac:spMk id="2" creationId="{EA61D3F2-167C-2D45-84BD-FAD992775CFA}"/>
          </ac:spMkLst>
        </pc:spChg>
        <pc:spChg chg="mod">
          <ac:chgData name="Li, Manling" userId="2767345e-189a-4ebc-9754-b5da929c843d" providerId="ADAL" clId="{B50D36A2-F20E-8940-A31C-A5B4362B8E70}" dt="2021-10-12T19:31:06.660" v="1814" actId="20577"/>
          <ac:spMkLst>
            <pc:docMk/>
            <pc:sldMk cId="414591640" sldId="1094"/>
            <ac:spMk id="3" creationId="{7C012DE4-54CA-7D4D-AA79-8382C31DE435}"/>
          </ac:spMkLst>
        </pc:spChg>
        <pc:picChg chg="add del mod">
          <ac:chgData name="Li, Manling" userId="2767345e-189a-4ebc-9754-b5da929c843d" providerId="ADAL" clId="{B50D36A2-F20E-8940-A31C-A5B4362B8E70}" dt="2021-10-12T19:41:16.652" v="1819" actId="478"/>
          <ac:picMkLst>
            <pc:docMk/>
            <pc:sldMk cId="414591640" sldId="1094"/>
            <ac:picMk id="6" creationId="{A69BF975-3F88-6547-ADAC-0E4D04098451}"/>
          </ac:picMkLst>
        </pc:picChg>
        <pc:picChg chg="add mod">
          <ac:chgData name="Li, Manling" userId="2767345e-189a-4ebc-9754-b5da929c843d" providerId="ADAL" clId="{B50D36A2-F20E-8940-A31C-A5B4362B8E70}" dt="2021-10-12T19:41:22.875" v="1821" actId="1076"/>
          <ac:picMkLst>
            <pc:docMk/>
            <pc:sldMk cId="414591640" sldId="1094"/>
            <ac:picMk id="3074" creationId="{F5177561-23E2-4D41-BAF3-52F5C706262D}"/>
          </ac:picMkLst>
        </pc:picChg>
      </pc:sldChg>
      <pc:sldChg chg="modSp new del mod">
        <pc:chgData name="Li, Manling" userId="2767345e-189a-4ebc-9754-b5da929c843d" providerId="ADAL" clId="{B50D36A2-F20E-8940-A31C-A5B4362B8E70}" dt="2021-10-12T21:53:21.144" v="2407" actId="2696"/>
        <pc:sldMkLst>
          <pc:docMk/>
          <pc:sldMk cId="188601385" sldId="1095"/>
        </pc:sldMkLst>
        <pc:spChg chg="mod">
          <ac:chgData name="Li, Manling" userId="2767345e-189a-4ebc-9754-b5da929c843d" providerId="ADAL" clId="{B50D36A2-F20E-8940-A31C-A5B4362B8E70}" dt="2021-10-12T21:45:18.983" v="2265" actId="27636"/>
          <ac:spMkLst>
            <pc:docMk/>
            <pc:sldMk cId="188601385" sldId="1095"/>
            <ac:spMk id="2" creationId="{7D855FCB-B517-7547-93CF-08B8691477D0}"/>
          </ac:spMkLst>
        </pc:spChg>
        <pc:spChg chg="mod">
          <ac:chgData name="Li, Manling" userId="2767345e-189a-4ebc-9754-b5da929c843d" providerId="ADAL" clId="{B50D36A2-F20E-8940-A31C-A5B4362B8E70}" dt="2021-10-12T21:45:54.080" v="2267" actId="21"/>
          <ac:spMkLst>
            <pc:docMk/>
            <pc:sldMk cId="188601385" sldId="1095"/>
            <ac:spMk id="3" creationId="{9ECCB81F-AF40-DB41-981F-AB10CEE50998}"/>
          </ac:spMkLst>
        </pc:spChg>
      </pc:sldChg>
      <pc:sldChg chg="addSp delSp modSp new mod modAnim modNotesTx">
        <pc:chgData name="Li, Manling" userId="2767345e-189a-4ebc-9754-b5da929c843d" providerId="ADAL" clId="{B50D36A2-F20E-8940-A31C-A5B4362B8E70}" dt="2021-10-13T13:05:19.795" v="13590" actId="20577"/>
        <pc:sldMkLst>
          <pc:docMk/>
          <pc:sldMk cId="35157573" sldId="1096"/>
        </pc:sldMkLst>
        <pc:spChg chg="mod">
          <ac:chgData name="Li, Manling" userId="2767345e-189a-4ebc-9754-b5da929c843d" providerId="ADAL" clId="{B50D36A2-F20E-8940-A31C-A5B4362B8E70}" dt="2021-10-12T21:46:05.236" v="2274" actId="20577"/>
          <ac:spMkLst>
            <pc:docMk/>
            <pc:sldMk cId="35157573" sldId="1096"/>
            <ac:spMk id="2" creationId="{89E13E62-8EA2-4D49-A245-16184ECB33E7}"/>
          </ac:spMkLst>
        </pc:spChg>
        <pc:spChg chg="mod">
          <ac:chgData name="Li, Manling" userId="2767345e-189a-4ebc-9754-b5da929c843d" providerId="ADAL" clId="{B50D36A2-F20E-8940-A31C-A5B4362B8E70}" dt="2021-10-13T12:16:34.698" v="10640" actId="20577"/>
          <ac:spMkLst>
            <pc:docMk/>
            <pc:sldMk cId="35157573" sldId="1096"/>
            <ac:spMk id="3" creationId="{B44F7D28-5DE1-4D42-8183-5DCA0ABDF552}"/>
          </ac:spMkLst>
        </pc:spChg>
        <pc:spChg chg="mod">
          <ac:chgData name="Li, Manling" userId="2767345e-189a-4ebc-9754-b5da929c843d" providerId="ADAL" clId="{B50D36A2-F20E-8940-A31C-A5B4362B8E70}" dt="2021-10-13T00:21:22.399" v="2953" actId="14100"/>
          <ac:spMkLst>
            <pc:docMk/>
            <pc:sldMk cId="35157573" sldId="1096"/>
            <ac:spMk id="7" creationId="{ADCCDFC7-1173-BC4D-A035-975684B7DC7B}"/>
          </ac:spMkLst>
        </pc:spChg>
        <pc:spChg chg="mod">
          <ac:chgData name="Li, Manling" userId="2767345e-189a-4ebc-9754-b5da929c843d" providerId="ADAL" clId="{B50D36A2-F20E-8940-A31C-A5B4362B8E70}" dt="2021-10-13T00:19:16.338" v="2938" actId="14100"/>
          <ac:spMkLst>
            <pc:docMk/>
            <pc:sldMk cId="35157573" sldId="1096"/>
            <ac:spMk id="8" creationId="{7D75E6C4-7D8E-AB46-A2D1-5DED6EA4395F}"/>
          </ac:spMkLst>
        </pc:spChg>
        <pc:spChg chg="del mod">
          <ac:chgData name="Li, Manling" userId="2767345e-189a-4ebc-9754-b5da929c843d" providerId="ADAL" clId="{B50D36A2-F20E-8940-A31C-A5B4362B8E70}" dt="2021-10-13T00:07:40.444" v="2815" actId="478"/>
          <ac:spMkLst>
            <pc:docMk/>
            <pc:sldMk cId="35157573" sldId="1096"/>
            <ac:spMk id="9" creationId="{CE368AB9-30B4-B64C-8F96-6BA13B50128C}"/>
          </ac:spMkLst>
        </pc:spChg>
        <pc:spChg chg="mod">
          <ac:chgData name="Li, Manling" userId="2767345e-189a-4ebc-9754-b5da929c843d" providerId="ADAL" clId="{B50D36A2-F20E-8940-A31C-A5B4362B8E70}" dt="2021-10-13T00:07:12.904" v="2799"/>
          <ac:spMkLst>
            <pc:docMk/>
            <pc:sldMk cId="35157573" sldId="1096"/>
            <ac:spMk id="10" creationId="{AF38D8C8-1B65-B845-9EAA-6F17733BF7D2}"/>
          </ac:spMkLst>
        </pc:spChg>
        <pc:spChg chg="mod">
          <ac:chgData name="Li, Manling" userId="2767345e-189a-4ebc-9754-b5da929c843d" providerId="ADAL" clId="{B50D36A2-F20E-8940-A31C-A5B4362B8E70}" dt="2021-10-13T00:07:35.035" v="2814" actId="20577"/>
          <ac:spMkLst>
            <pc:docMk/>
            <pc:sldMk cId="35157573" sldId="1096"/>
            <ac:spMk id="11" creationId="{0C04971B-39FE-E541-BEFB-7521096A0C80}"/>
          </ac:spMkLst>
        </pc:spChg>
        <pc:spChg chg="mod">
          <ac:chgData name="Li, Manling" userId="2767345e-189a-4ebc-9754-b5da929c843d" providerId="ADAL" clId="{B50D36A2-F20E-8940-A31C-A5B4362B8E70}" dt="2021-10-13T00:07:12.904" v="2799"/>
          <ac:spMkLst>
            <pc:docMk/>
            <pc:sldMk cId="35157573" sldId="1096"/>
            <ac:spMk id="12" creationId="{DE2F8469-C9CE-ED4E-B27B-371102E318D2}"/>
          </ac:spMkLst>
        </pc:spChg>
        <pc:spChg chg="mod">
          <ac:chgData name="Li, Manling" userId="2767345e-189a-4ebc-9754-b5da929c843d" providerId="ADAL" clId="{B50D36A2-F20E-8940-A31C-A5B4362B8E70}" dt="2021-10-13T00:10:36.536" v="2885" actId="404"/>
          <ac:spMkLst>
            <pc:docMk/>
            <pc:sldMk cId="35157573" sldId="1096"/>
            <ac:spMk id="13" creationId="{72025BC5-159A-3348-AF32-357BEB147B34}"/>
          </ac:spMkLst>
        </pc:spChg>
        <pc:spChg chg="mod">
          <ac:chgData name="Li, Manling" userId="2767345e-189a-4ebc-9754-b5da929c843d" providerId="ADAL" clId="{B50D36A2-F20E-8940-A31C-A5B4362B8E70}" dt="2021-10-13T00:21:18.890" v="2952" actId="14100"/>
          <ac:spMkLst>
            <pc:docMk/>
            <pc:sldMk cId="35157573" sldId="1096"/>
            <ac:spMk id="15" creationId="{863437B6-600F-CE46-8E57-CDF4C5F696C6}"/>
          </ac:spMkLst>
        </pc:spChg>
        <pc:spChg chg="mod">
          <ac:chgData name="Li, Manling" userId="2767345e-189a-4ebc-9754-b5da929c843d" providerId="ADAL" clId="{B50D36A2-F20E-8940-A31C-A5B4362B8E70}" dt="2021-10-13T00:19:01.306" v="2936" actId="14100"/>
          <ac:spMkLst>
            <pc:docMk/>
            <pc:sldMk cId="35157573" sldId="1096"/>
            <ac:spMk id="16" creationId="{AE59646C-4669-754B-AFF5-A56FFB38B221}"/>
          </ac:spMkLst>
        </pc:spChg>
        <pc:spChg chg="del mod">
          <ac:chgData name="Li, Manling" userId="2767345e-189a-4ebc-9754-b5da929c843d" providerId="ADAL" clId="{B50D36A2-F20E-8940-A31C-A5B4362B8E70}" dt="2021-10-13T00:08:29.644" v="2824" actId="478"/>
          <ac:spMkLst>
            <pc:docMk/>
            <pc:sldMk cId="35157573" sldId="1096"/>
            <ac:spMk id="17" creationId="{2278D606-0A4B-084B-B651-BAE0E927D24D}"/>
          </ac:spMkLst>
        </pc:spChg>
        <pc:spChg chg="mod">
          <ac:chgData name="Li, Manling" userId="2767345e-189a-4ebc-9754-b5da929c843d" providerId="ADAL" clId="{B50D36A2-F20E-8940-A31C-A5B4362B8E70}" dt="2021-10-13T00:07:12.904" v="2799"/>
          <ac:spMkLst>
            <pc:docMk/>
            <pc:sldMk cId="35157573" sldId="1096"/>
            <ac:spMk id="18" creationId="{5B9BB28F-553B-5B4F-A347-4AD375B60C24}"/>
          </ac:spMkLst>
        </pc:spChg>
        <pc:spChg chg="mod">
          <ac:chgData name="Li, Manling" userId="2767345e-189a-4ebc-9754-b5da929c843d" providerId="ADAL" clId="{B50D36A2-F20E-8940-A31C-A5B4362B8E70}" dt="2021-10-13T00:08:39.139" v="2828" actId="20577"/>
          <ac:spMkLst>
            <pc:docMk/>
            <pc:sldMk cId="35157573" sldId="1096"/>
            <ac:spMk id="19" creationId="{8A969649-3BA6-9F4E-8E48-180CFDDAC689}"/>
          </ac:spMkLst>
        </pc:spChg>
        <pc:spChg chg="mod">
          <ac:chgData name="Li, Manling" userId="2767345e-189a-4ebc-9754-b5da929c843d" providerId="ADAL" clId="{B50D36A2-F20E-8940-A31C-A5B4362B8E70}" dt="2021-10-13T00:07:12.904" v="2799"/>
          <ac:spMkLst>
            <pc:docMk/>
            <pc:sldMk cId="35157573" sldId="1096"/>
            <ac:spMk id="20" creationId="{CBCE718A-5EF1-B640-B8B7-3223FA8A5D06}"/>
          </ac:spMkLst>
        </pc:spChg>
        <pc:spChg chg="mod">
          <ac:chgData name="Li, Manling" userId="2767345e-189a-4ebc-9754-b5da929c843d" providerId="ADAL" clId="{B50D36A2-F20E-8940-A31C-A5B4362B8E70}" dt="2021-10-13T00:10:32.839" v="2884" actId="20577"/>
          <ac:spMkLst>
            <pc:docMk/>
            <pc:sldMk cId="35157573" sldId="1096"/>
            <ac:spMk id="21" creationId="{8B88D2E2-B80C-6743-8865-7ACB5940D795}"/>
          </ac:spMkLst>
        </pc:spChg>
        <pc:spChg chg="mod">
          <ac:chgData name="Li, Manling" userId="2767345e-189a-4ebc-9754-b5da929c843d" providerId="ADAL" clId="{B50D36A2-F20E-8940-A31C-A5B4362B8E70}" dt="2021-10-13T00:21:50.581" v="2954" actId="14100"/>
          <ac:spMkLst>
            <pc:docMk/>
            <pc:sldMk cId="35157573" sldId="1096"/>
            <ac:spMk id="23" creationId="{CB03A119-87C6-154C-B207-75F83191B1B4}"/>
          </ac:spMkLst>
        </pc:spChg>
        <pc:spChg chg="mod">
          <ac:chgData name="Li, Manling" userId="2767345e-189a-4ebc-9754-b5da929c843d" providerId="ADAL" clId="{B50D36A2-F20E-8940-A31C-A5B4362B8E70}" dt="2021-10-13T00:21:55.011" v="2955" actId="14100"/>
          <ac:spMkLst>
            <pc:docMk/>
            <pc:sldMk cId="35157573" sldId="1096"/>
            <ac:spMk id="24" creationId="{1939AD92-6557-F745-BD40-255C0FA45CAB}"/>
          </ac:spMkLst>
        </pc:spChg>
        <pc:spChg chg="del mod">
          <ac:chgData name="Li, Manling" userId="2767345e-189a-4ebc-9754-b5da929c843d" providerId="ADAL" clId="{B50D36A2-F20E-8940-A31C-A5B4362B8E70}" dt="2021-10-13T00:09:49.018" v="2874" actId="478"/>
          <ac:spMkLst>
            <pc:docMk/>
            <pc:sldMk cId="35157573" sldId="1096"/>
            <ac:spMk id="25" creationId="{67292846-9EC1-684E-88C9-4BD98ED98716}"/>
          </ac:spMkLst>
        </pc:spChg>
        <pc:spChg chg="mod">
          <ac:chgData name="Li, Manling" userId="2767345e-189a-4ebc-9754-b5da929c843d" providerId="ADAL" clId="{B50D36A2-F20E-8940-A31C-A5B4362B8E70}" dt="2021-10-13T00:07:12.904" v="2799"/>
          <ac:spMkLst>
            <pc:docMk/>
            <pc:sldMk cId="35157573" sldId="1096"/>
            <ac:spMk id="26" creationId="{BCDAF3BF-D740-0E40-84AA-F8B121BBE7BF}"/>
          </ac:spMkLst>
        </pc:spChg>
        <pc:spChg chg="mod">
          <ac:chgData name="Li, Manling" userId="2767345e-189a-4ebc-9754-b5da929c843d" providerId="ADAL" clId="{B50D36A2-F20E-8940-A31C-A5B4362B8E70}" dt="2021-10-13T00:10:01.925" v="2879" actId="14100"/>
          <ac:spMkLst>
            <pc:docMk/>
            <pc:sldMk cId="35157573" sldId="1096"/>
            <ac:spMk id="27" creationId="{24B8453D-1173-7B45-95C4-43118A3DC2EB}"/>
          </ac:spMkLst>
        </pc:spChg>
        <pc:spChg chg="mod">
          <ac:chgData name="Li, Manling" userId="2767345e-189a-4ebc-9754-b5da929c843d" providerId="ADAL" clId="{B50D36A2-F20E-8940-A31C-A5B4362B8E70}" dt="2021-10-13T00:07:12.904" v="2799"/>
          <ac:spMkLst>
            <pc:docMk/>
            <pc:sldMk cId="35157573" sldId="1096"/>
            <ac:spMk id="28" creationId="{B28BFA48-EBD0-6149-AA9D-CEC68A9EB3FA}"/>
          </ac:spMkLst>
        </pc:spChg>
        <pc:spChg chg="mod">
          <ac:chgData name="Li, Manling" userId="2767345e-189a-4ebc-9754-b5da929c843d" providerId="ADAL" clId="{B50D36A2-F20E-8940-A31C-A5B4362B8E70}" dt="2021-10-13T00:20:50.521" v="2950" actId="404"/>
          <ac:spMkLst>
            <pc:docMk/>
            <pc:sldMk cId="35157573" sldId="1096"/>
            <ac:spMk id="29" creationId="{9584AE28-F77E-ED4B-A41F-6AA9F4A0ADB3}"/>
          </ac:spMkLst>
        </pc:spChg>
        <pc:spChg chg="add del">
          <ac:chgData name="Li, Manling" userId="2767345e-189a-4ebc-9754-b5da929c843d" providerId="ADAL" clId="{B50D36A2-F20E-8940-A31C-A5B4362B8E70}" dt="2021-10-13T00:56:31.987" v="2986" actId="22"/>
          <ac:spMkLst>
            <pc:docMk/>
            <pc:sldMk cId="35157573" sldId="1096"/>
            <ac:spMk id="33" creationId="{0E3E9489-A8C0-484A-B973-3245B9E07F6E}"/>
          </ac:spMkLst>
        </pc:spChg>
        <pc:spChg chg="add mod">
          <ac:chgData name="Li, Manling" userId="2767345e-189a-4ebc-9754-b5da929c843d" providerId="ADAL" clId="{B50D36A2-F20E-8940-A31C-A5B4362B8E70}" dt="2021-10-13T01:31:27.921" v="3036" actId="1076"/>
          <ac:spMkLst>
            <pc:docMk/>
            <pc:sldMk cId="35157573" sldId="1096"/>
            <ac:spMk id="37" creationId="{8CB38DA9-B439-C345-9598-355E18A24026}"/>
          </ac:spMkLst>
        </pc:spChg>
        <pc:spChg chg="add del mod">
          <ac:chgData name="Li, Manling" userId="2767345e-189a-4ebc-9754-b5da929c843d" providerId="ADAL" clId="{B50D36A2-F20E-8940-A31C-A5B4362B8E70}" dt="2021-10-13T01:29:58.936" v="3024" actId="478"/>
          <ac:spMkLst>
            <pc:docMk/>
            <pc:sldMk cId="35157573" sldId="1096"/>
            <ac:spMk id="38" creationId="{59E044E2-97A2-4647-A70E-653AF02C39DD}"/>
          </ac:spMkLst>
        </pc:spChg>
        <pc:grpChg chg="add mod">
          <ac:chgData name="Li, Manling" userId="2767345e-189a-4ebc-9754-b5da929c843d" providerId="ADAL" clId="{B50D36A2-F20E-8940-A31C-A5B4362B8E70}" dt="2021-10-13T01:31:06.121" v="3033" actId="1076"/>
          <ac:grpSpMkLst>
            <pc:docMk/>
            <pc:sldMk cId="35157573" sldId="1096"/>
            <ac:grpSpMk id="6" creationId="{A2B096F7-5DEF-CB4D-82BA-456B6EFEBE2F}"/>
          </ac:grpSpMkLst>
        </pc:grpChg>
        <pc:grpChg chg="add mod">
          <ac:chgData name="Li, Manling" userId="2767345e-189a-4ebc-9754-b5da929c843d" providerId="ADAL" clId="{B50D36A2-F20E-8940-A31C-A5B4362B8E70}" dt="2021-10-13T01:31:06.121" v="3033" actId="1076"/>
          <ac:grpSpMkLst>
            <pc:docMk/>
            <pc:sldMk cId="35157573" sldId="1096"/>
            <ac:grpSpMk id="14" creationId="{BAEE0F67-78D0-EF41-B71B-E347987005D1}"/>
          </ac:grpSpMkLst>
        </pc:grpChg>
        <pc:grpChg chg="add mod">
          <ac:chgData name="Li, Manling" userId="2767345e-189a-4ebc-9754-b5da929c843d" providerId="ADAL" clId="{B50D36A2-F20E-8940-A31C-A5B4362B8E70}" dt="2021-10-13T01:31:06.121" v="3033" actId="1076"/>
          <ac:grpSpMkLst>
            <pc:docMk/>
            <pc:sldMk cId="35157573" sldId="1096"/>
            <ac:grpSpMk id="22" creationId="{B9071378-FC3A-E949-831C-6A57813EABC2}"/>
          </ac:grpSpMkLst>
        </pc:grpChg>
        <pc:graphicFrameChg chg="add del modGraphic">
          <ac:chgData name="Li, Manling" userId="2767345e-189a-4ebc-9754-b5da929c843d" providerId="ADAL" clId="{B50D36A2-F20E-8940-A31C-A5B4362B8E70}" dt="2021-10-13T00:06:21.006" v="2798" actId="1032"/>
          <ac:graphicFrameMkLst>
            <pc:docMk/>
            <pc:sldMk cId="35157573" sldId="1096"/>
            <ac:graphicFrameMk id="5" creationId="{8F546F21-E1CB-4145-AA91-CE63003659BA}"/>
          </ac:graphicFrameMkLst>
        </pc:graphicFrameChg>
        <pc:picChg chg="add del mod">
          <ac:chgData name="Li, Manling" userId="2767345e-189a-4ebc-9754-b5da929c843d" providerId="ADAL" clId="{B50D36A2-F20E-8940-A31C-A5B4362B8E70}" dt="2021-10-13T01:30:00.224" v="3025" actId="478"/>
          <ac:picMkLst>
            <pc:docMk/>
            <pc:sldMk cId="35157573" sldId="1096"/>
            <ac:picMk id="32" creationId="{6FB7066D-7E2C-EE4B-A557-1BB3B484F46F}"/>
          </ac:picMkLst>
        </pc:picChg>
        <pc:picChg chg="add mod">
          <ac:chgData name="Li, Manling" userId="2767345e-189a-4ebc-9754-b5da929c843d" providerId="ADAL" clId="{B50D36A2-F20E-8940-A31C-A5B4362B8E70}" dt="2021-10-13T01:31:34.037" v="3038" actId="1076"/>
          <ac:picMkLst>
            <pc:docMk/>
            <pc:sldMk cId="35157573" sldId="1096"/>
            <ac:picMk id="35" creationId="{E6AFEEF3-62AF-3142-9360-E9025549D213}"/>
          </ac:picMkLst>
        </pc:picChg>
        <pc:picChg chg="add mod">
          <ac:chgData name="Li, Manling" userId="2767345e-189a-4ebc-9754-b5da929c843d" providerId="ADAL" clId="{B50D36A2-F20E-8940-A31C-A5B4362B8E70}" dt="2021-10-13T01:31:27.921" v="3036" actId="1076"/>
          <ac:picMkLst>
            <pc:docMk/>
            <pc:sldMk cId="35157573" sldId="1096"/>
            <ac:picMk id="36" creationId="{4235BA53-131F-264F-930B-91EC7605AD57}"/>
          </ac:picMkLst>
        </pc:picChg>
        <pc:picChg chg="add del">
          <ac:chgData name="Li, Manling" userId="2767345e-189a-4ebc-9754-b5da929c843d" providerId="ADAL" clId="{B50D36A2-F20E-8940-A31C-A5B4362B8E70}" dt="2021-10-13T00:53:40.290" v="2982" actId="478"/>
          <ac:picMkLst>
            <pc:docMk/>
            <pc:sldMk cId="35157573" sldId="1096"/>
            <ac:picMk id="7170" creationId="{6B38D05E-B2D3-E441-B6BA-630D74F1ADA6}"/>
          </ac:picMkLst>
        </pc:picChg>
        <pc:picChg chg="add del">
          <ac:chgData name="Li, Manling" userId="2767345e-189a-4ebc-9754-b5da929c843d" providerId="ADAL" clId="{B50D36A2-F20E-8940-A31C-A5B4362B8E70}" dt="2021-10-13T00:56:15.183" v="2984" actId="478"/>
          <ac:picMkLst>
            <pc:docMk/>
            <pc:sldMk cId="35157573" sldId="1096"/>
            <ac:picMk id="7172" creationId="{6C72C4FF-E2E3-3C4F-89BD-F22EFD63E5E1}"/>
          </ac:picMkLst>
        </pc:picChg>
        <pc:picChg chg="add del mod">
          <ac:chgData name="Li, Manling" userId="2767345e-189a-4ebc-9754-b5da929c843d" providerId="ADAL" clId="{B50D36A2-F20E-8940-A31C-A5B4362B8E70}" dt="2021-10-13T01:29:57.352" v="3023" actId="478"/>
          <ac:picMkLst>
            <pc:docMk/>
            <pc:sldMk cId="35157573" sldId="1096"/>
            <ac:picMk id="7174" creationId="{5F66F32F-EF0C-D948-B479-8868DF88E9DB}"/>
          </ac:picMkLst>
        </pc:picChg>
      </pc:sldChg>
      <pc:sldChg chg="addSp modSp new mod modNotesTx">
        <pc:chgData name="Li, Manling" userId="2767345e-189a-4ebc-9754-b5da929c843d" providerId="ADAL" clId="{B50D36A2-F20E-8940-A31C-A5B4362B8E70}" dt="2021-10-13T12:23:12.334" v="11763" actId="20577"/>
        <pc:sldMkLst>
          <pc:docMk/>
          <pc:sldMk cId="1356957720" sldId="1097"/>
        </pc:sldMkLst>
        <pc:spChg chg="mod">
          <ac:chgData name="Li, Manling" userId="2767345e-189a-4ebc-9754-b5da929c843d" providerId="ADAL" clId="{B50D36A2-F20E-8940-A31C-A5B4362B8E70}" dt="2021-10-12T21:51:52.493" v="2297" actId="20577"/>
          <ac:spMkLst>
            <pc:docMk/>
            <pc:sldMk cId="1356957720" sldId="1097"/>
            <ac:spMk id="2" creationId="{06725E7E-9083-F14B-B951-FD23C5DD7DC6}"/>
          </ac:spMkLst>
        </pc:spChg>
        <pc:spChg chg="mod">
          <ac:chgData name="Li, Manling" userId="2767345e-189a-4ebc-9754-b5da929c843d" providerId="ADAL" clId="{B50D36A2-F20E-8940-A31C-A5B4362B8E70}" dt="2021-10-13T01:41:27.527" v="3160" actId="20577"/>
          <ac:spMkLst>
            <pc:docMk/>
            <pc:sldMk cId="1356957720" sldId="1097"/>
            <ac:spMk id="3" creationId="{3CF86D8D-C912-2743-AC7E-AA8A788476DD}"/>
          </ac:spMkLst>
        </pc:spChg>
        <pc:picChg chg="add mod">
          <ac:chgData name="Li, Manling" userId="2767345e-189a-4ebc-9754-b5da929c843d" providerId="ADAL" clId="{B50D36A2-F20E-8940-A31C-A5B4362B8E70}" dt="2021-10-13T01:43:05.674" v="3166" actId="1076"/>
          <ac:picMkLst>
            <pc:docMk/>
            <pc:sldMk cId="1356957720" sldId="1097"/>
            <ac:picMk id="10242" creationId="{69700E92-6D47-284A-894F-761CDE55E02B}"/>
          </ac:picMkLst>
        </pc:picChg>
      </pc:sldChg>
      <pc:sldChg chg="addSp delSp modSp new mod modNotesTx">
        <pc:chgData name="Li, Manling" userId="2767345e-189a-4ebc-9754-b5da929c843d" providerId="ADAL" clId="{B50D36A2-F20E-8940-A31C-A5B4362B8E70}" dt="2021-10-13T12:25:33.947" v="11958" actId="20577"/>
        <pc:sldMkLst>
          <pc:docMk/>
          <pc:sldMk cId="3485037727" sldId="1098"/>
        </pc:sldMkLst>
        <pc:spChg chg="mod">
          <ac:chgData name="Li, Manling" userId="2767345e-189a-4ebc-9754-b5da929c843d" providerId="ADAL" clId="{B50D36A2-F20E-8940-A31C-A5B4362B8E70}" dt="2021-10-12T21:51:58.031" v="2305" actId="20577"/>
          <ac:spMkLst>
            <pc:docMk/>
            <pc:sldMk cId="3485037727" sldId="1098"/>
            <ac:spMk id="2" creationId="{7334B807-FFB8-6E47-8BDD-0FC6345DC74A}"/>
          </ac:spMkLst>
        </pc:spChg>
        <pc:spChg chg="mod">
          <ac:chgData name="Li, Manling" userId="2767345e-189a-4ebc-9754-b5da929c843d" providerId="ADAL" clId="{B50D36A2-F20E-8940-A31C-A5B4362B8E70}" dt="2021-10-13T01:47:23.219" v="3445" actId="20577"/>
          <ac:spMkLst>
            <pc:docMk/>
            <pc:sldMk cId="3485037727" sldId="1098"/>
            <ac:spMk id="3" creationId="{0E4D74C6-5F8C-0147-948D-9870019CAA4C}"/>
          </ac:spMkLst>
        </pc:spChg>
        <pc:spChg chg="add del">
          <ac:chgData name="Li, Manling" userId="2767345e-189a-4ebc-9754-b5da929c843d" providerId="ADAL" clId="{B50D36A2-F20E-8940-A31C-A5B4362B8E70}" dt="2021-10-13T01:44:28.047" v="3260" actId="22"/>
          <ac:spMkLst>
            <pc:docMk/>
            <pc:sldMk cId="3485037727" sldId="1098"/>
            <ac:spMk id="6" creationId="{F3A3B059-6712-1E45-911F-9B43B44C993D}"/>
          </ac:spMkLst>
        </pc:spChg>
        <pc:graphicFrameChg chg="add mod modGraphic">
          <ac:chgData name="Li, Manling" userId="2767345e-189a-4ebc-9754-b5da929c843d" providerId="ADAL" clId="{B50D36A2-F20E-8940-A31C-A5B4362B8E70}" dt="2021-10-13T12:24:10.468" v="11818" actId="20577"/>
          <ac:graphicFrameMkLst>
            <pc:docMk/>
            <pc:sldMk cId="3485037727" sldId="1098"/>
            <ac:graphicFrameMk id="8" creationId="{F8290D5B-4421-2E4A-A7C2-BE6C88B0A28C}"/>
          </ac:graphicFrameMkLst>
        </pc:graphicFrameChg>
        <pc:picChg chg="add del mod">
          <ac:chgData name="Li, Manling" userId="2767345e-189a-4ebc-9754-b5da929c843d" providerId="ADAL" clId="{B50D36A2-F20E-8940-A31C-A5B4362B8E70}" dt="2021-10-13T02:01:11.253" v="3849" actId="478"/>
          <ac:picMkLst>
            <pc:docMk/>
            <pc:sldMk cId="3485037727" sldId="1098"/>
            <ac:picMk id="10" creationId="{1C5C03C5-3908-C64A-9BEB-C55604D74E45}"/>
          </ac:picMkLst>
        </pc:picChg>
      </pc:sldChg>
      <pc:sldChg chg="modSp new mod modNotesTx">
        <pc:chgData name="Li, Manling" userId="2767345e-189a-4ebc-9754-b5da929c843d" providerId="ADAL" clId="{B50D36A2-F20E-8940-A31C-A5B4362B8E70}" dt="2021-10-13T20:01:45.626" v="14285" actId="313"/>
        <pc:sldMkLst>
          <pc:docMk/>
          <pc:sldMk cId="1511174130" sldId="1099"/>
        </pc:sldMkLst>
        <pc:spChg chg="mod">
          <ac:chgData name="Li, Manling" userId="2767345e-189a-4ebc-9754-b5da929c843d" providerId="ADAL" clId="{B50D36A2-F20E-8940-A31C-A5B4362B8E70}" dt="2021-10-13T01:52:48.681" v="3567" actId="20577"/>
          <ac:spMkLst>
            <pc:docMk/>
            <pc:sldMk cId="1511174130" sldId="1099"/>
            <ac:spMk id="2" creationId="{B069BE8B-E73D-D344-963C-89456928A447}"/>
          </ac:spMkLst>
        </pc:spChg>
        <pc:spChg chg="mod">
          <ac:chgData name="Li, Manling" userId="2767345e-189a-4ebc-9754-b5da929c843d" providerId="ADAL" clId="{B50D36A2-F20E-8940-A31C-A5B4362B8E70}" dt="2021-10-13T20:01:45.626" v="14285" actId="313"/>
          <ac:spMkLst>
            <pc:docMk/>
            <pc:sldMk cId="1511174130" sldId="1099"/>
            <ac:spMk id="3" creationId="{15189F20-AE24-124F-B7C3-D41FC8C3F70C}"/>
          </ac:spMkLst>
        </pc:spChg>
      </pc:sldChg>
      <pc:sldChg chg="addSp delSp modSp new mod modNotesTx">
        <pc:chgData name="Li, Manling" userId="2767345e-189a-4ebc-9754-b5da929c843d" providerId="ADAL" clId="{B50D36A2-F20E-8940-A31C-A5B4362B8E70}" dt="2021-10-13T13:18:13.936" v="14241" actId="20577"/>
        <pc:sldMkLst>
          <pc:docMk/>
          <pc:sldMk cId="3849656100" sldId="1100"/>
        </pc:sldMkLst>
        <pc:spChg chg="mod">
          <ac:chgData name="Li, Manling" userId="2767345e-189a-4ebc-9754-b5da929c843d" providerId="ADAL" clId="{B50D36A2-F20E-8940-A31C-A5B4362B8E70}" dt="2021-10-12T21:53:17.128" v="2406"/>
          <ac:spMkLst>
            <pc:docMk/>
            <pc:sldMk cId="3849656100" sldId="1100"/>
            <ac:spMk id="2" creationId="{0F4F6459-460A-CF43-96F7-067A89C47B07}"/>
          </ac:spMkLst>
        </pc:spChg>
        <pc:spChg chg="mod">
          <ac:chgData name="Li, Manling" userId="2767345e-189a-4ebc-9754-b5da929c843d" providerId="ADAL" clId="{B50D36A2-F20E-8940-A31C-A5B4362B8E70}" dt="2021-10-13T02:53:24.131" v="4365" actId="20577"/>
          <ac:spMkLst>
            <pc:docMk/>
            <pc:sldMk cId="3849656100" sldId="1100"/>
            <ac:spMk id="3" creationId="{83E49C98-9AEE-4942-918E-4A8E306ABC8C}"/>
          </ac:spMkLst>
        </pc:spChg>
        <pc:spChg chg="add mod">
          <ac:chgData name="Li, Manling" userId="2767345e-189a-4ebc-9754-b5da929c843d" providerId="ADAL" clId="{B50D36A2-F20E-8940-A31C-A5B4362B8E70}" dt="2021-10-13T02:52:37.992" v="4296" actId="1035"/>
          <ac:spMkLst>
            <pc:docMk/>
            <pc:sldMk cId="3849656100" sldId="1100"/>
            <ac:spMk id="10" creationId="{BC911688-E693-7548-B870-EDBC22F179D6}"/>
          </ac:spMkLst>
        </pc:spChg>
        <pc:picChg chg="add del mod">
          <ac:chgData name="Li, Manling" userId="2767345e-189a-4ebc-9754-b5da929c843d" providerId="ADAL" clId="{B50D36A2-F20E-8940-A31C-A5B4362B8E70}" dt="2021-10-13T02:51:35.380" v="4265" actId="478"/>
          <ac:picMkLst>
            <pc:docMk/>
            <pc:sldMk cId="3849656100" sldId="1100"/>
            <ac:picMk id="6" creationId="{3297844D-2E79-2448-8F51-CE29B0D1E657}"/>
          </ac:picMkLst>
        </pc:picChg>
        <pc:picChg chg="add mod modCrop">
          <ac:chgData name="Li, Manling" userId="2767345e-189a-4ebc-9754-b5da929c843d" providerId="ADAL" clId="{B50D36A2-F20E-8940-A31C-A5B4362B8E70}" dt="2021-10-13T02:52:37.992" v="4296" actId="1035"/>
          <ac:picMkLst>
            <pc:docMk/>
            <pc:sldMk cId="3849656100" sldId="1100"/>
            <ac:picMk id="8" creationId="{82F54432-A24D-4747-9405-8BD0491932BA}"/>
          </ac:picMkLst>
        </pc:picChg>
        <pc:picChg chg="add mod modCrop">
          <ac:chgData name="Li, Manling" userId="2767345e-189a-4ebc-9754-b5da929c843d" providerId="ADAL" clId="{B50D36A2-F20E-8940-A31C-A5B4362B8E70}" dt="2021-10-13T02:52:37.992" v="4296" actId="1035"/>
          <ac:picMkLst>
            <pc:docMk/>
            <pc:sldMk cId="3849656100" sldId="1100"/>
            <ac:picMk id="9" creationId="{086B085C-F528-B947-85CB-73A52FE81705}"/>
          </ac:picMkLst>
        </pc:picChg>
      </pc:sldChg>
      <pc:sldChg chg="addSp delSp modSp new mod ord modNotesTx">
        <pc:chgData name="Li, Manling" userId="2767345e-189a-4ebc-9754-b5da929c843d" providerId="ADAL" clId="{B50D36A2-F20E-8940-A31C-A5B4362B8E70}" dt="2021-10-13T20:09:01.886" v="14287" actId="20577"/>
        <pc:sldMkLst>
          <pc:docMk/>
          <pc:sldMk cId="460111395" sldId="1101"/>
        </pc:sldMkLst>
        <pc:spChg chg="mod">
          <ac:chgData name="Li, Manling" userId="2767345e-189a-4ebc-9754-b5da929c843d" providerId="ADAL" clId="{B50D36A2-F20E-8940-A31C-A5B4362B8E70}" dt="2021-10-12T21:53:04.426" v="2404" actId="313"/>
          <ac:spMkLst>
            <pc:docMk/>
            <pc:sldMk cId="460111395" sldId="1101"/>
            <ac:spMk id="2" creationId="{3A33C9B8-9DDC-744E-807C-A49B27A1C1F6}"/>
          </ac:spMkLst>
        </pc:spChg>
        <pc:spChg chg="mod">
          <ac:chgData name="Li, Manling" userId="2767345e-189a-4ebc-9754-b5da929c843d" providerId="ADAL" clId="{B50D36A2-F20E-8940-A31C-A5B4362B8E70}" dt="2021-10-13T20:09:01.886" v="14287" actId="20577"/>
          <ac:spMkLst>
            <pc:docMk/>
            <pc:sldMk cId="460111395" sldId="1101"/>
            <ac:spMk id="3" creationId="{352E72EA-0D6B-4444-891A-0B2D528D99DB}"/>
          </ac:spMkLst>
        </pc:spChg>
        <pc:picChg chg="add del mod">
          <ac:chgData name="Li, Manling" userId="2767345e-189a-4ebc-9754-b5da929c843d" providerId="ADAL" clId="{B50D36A2-F20E-8940-A31C-A5B4362B8E70}" dt="2021-10-13T02:02:48.220" v="3902" actId="478"/>
          <ac:picMkLst>
            <pc:docMk/>
            <pc:sldMk cId="460111395" sldId="1101"/>
            <ac:picMk id="6" creationId="{50CC53AD-9807-FA4F-9FF7-63BE3E15FD84}"/>
          </ac:picMkLst>
        </pc:picChg>
        <pc:picChg chg="add mod modCrop">
          <ac:chgData name="Li, Manling" userId="2767345e-189a-4ebc-9754-b5da929c843d" providerId="ADAL" clId="{B50D36A2-F20E-8940-A31C-A5B4362B8E70}" dt="2021-10-13T02:45:51.831" v="4222" actId="1076"/>
          <ac:picMkLst>
            <pc:docMk/>
            <pc:sldMk cId="460111395" sldId="1101"/>
            <ac:picMk id="8" creationId="{C8A20C73-BD96-DC45-852F-C9F8587D559E}"/>
          </ac:picMkLst>
        </pc:picChg>
      </pc:sldChg>
      <pc:sldChg chg="addSp delSp modSp new mod modNotesTx">
        <pc:chgData name="Li, Manling" userId="2767345e-189a-4ebc-9754-b5da929c843d" providerId="ADAL" clId="{B50D36A2-F20E-8940-A31C-A5B4362B8E70}" dt="2021-10-13T19:55:44.404" v="14284" actId="1076"/>
        <pc:sldMkLst>
          <pc:docMk/>
          <pc:sldMk cId="2315445688" sldId="1102"/>
        </pc:sldMkLst>
        <pc:spChg chg="mod">
          <ac:chgData name="Li, Manling" userId="2767345e-189a-4ebc-9754-b5da929c843d" providerId="ADAL" clId="{B50D36A2-F20E-8940-A31C-A5B4362B8E70}" dt="2021-10-12T21:57:08.857" v="2433" actId="20577"/>
          <ac:spMkLst>
            <pc:docMk/>
            <pc:sldMk cId="2315445688" sldId="1102"/>
            <ac:spMk id="2" creationId="{FF1E22EF-0D34-3642-BFD1-AEA7E50DD341}"/>
          </ac:spMkLst>
        </pc:spChg>
        <pc:spChg chg="mod">
          <ac:chgData name="Li, Manling" userId="2767345e-189a-4ebc-9754-b5da929c843d" providerId="ADAL" clId="{B50D36A2-F20E-8940-A31C-A5B4362B8E70}" dt="2021-10-12T22:42:19.949" v="2796" actId="20577"/>
          <ac:spMkLst>
            <pc:docMk/>
            <pc:sldMk cId="2315445688" sldId="1102"/>
            <ac:spMk id="3" creationId="{0D8AD011-7D42-9043-B060-13818B82AB11}"/>
          </ac:spMkLst>
        </pc:spChg>
        <pc:spChg chg="add mod">
          <ac:chgData name="Li, Manling" userId="2767345e-189a-4ebc-9754-b5da929c843d" providerId="ADAL" clId="{B50D36A2-F20E-8940-A31C-A5B4362B8E70}" dt="2021-10-12T22:22:47.903" v="2470" actId="767"/>
          <ac:spMkLst>
            <pc:docMk/>
            <pc:sldMk cId="2315445688" sldId="1102"/>
            <ac:spMk id="5" creationId="{002E320E-33D8-6E42-AD63-26DF19B6F23E}"/>
          </ac:spMkLst>
        </pc:spChg>
        <pc:spChg chg="add del mod">
          <ac:chgData name="Li, Manling" userId="2767345e-189a-4ebc-9754-b5da929c843d" providerId="ADAL" clId="{B50D36A2-F20E-8940-A31C-A5B4362B8E70}" dt="2021-10-12T22:30:46.519" v="2597" actId="478"/>
          <ac:spMkLst>
            <pc:docMk/>
            <pc:sldMk cId="2315445688" sldId="1102"/>
            <ac:spMk id="12" creationId="{0054BAD2-EEBE-4245-BA12-BAE1AD47D612}"/>
          </ac:spMkLst>
        </pc:spChg>
        <pc:spChg chg="add mod">
          <ac:chgData name="Li, Manling" userId="2767345e-189a-4ebc-9754-b5da929c843d" providerId="ADAL" clId="{B50D36A2-F20E-8940-A31C-A5B4362B8E70}" dt="2021-10-12T22:42:10.110" v="2789" actId="21"/>
          <ac:spMkLst>
            <pc:docMk/>
            <pc:sldMk cId="2315445688" sldId="1102"/>
            <ac:spMk id="23" creationId="{D3E9DF47-B361-844C-8358-DEF520982CE5}"/>
          </ac:spMkLst>
        </pc:spChg>
        <pc:picChg chg="add mod">
          <ac:chgData name="Li, Manling" userId="2767345e-189a-4ebc-9754-b5da929c843d" providerId="ADAL" clId="{B50D36A2-F20E-8940-A31C-A5B4362B8E70}" dt="2021-10-12T22:41:25.788" v="2770" actId="1038"/>
          <ac:picMkLst>
            <pc:docMk/>
            <pc:sldMk cId="2315445688" sldId="1102"/>
            <ac:picMk id="7" creationId="{A49DA94A-57A5-DC4E-B85D-9A53BBC497E0}"/>
          </ac:picMkLst>
        </pc:picChg>
        <pc:picChg chg="add del mod">
          <ac:chgData name="Li, Manling" userId="2767345e-189a-4ebc-9754-b5da929c843d" providerId="ADAL" clId="{B50D36A2-F20E-8940-A31C-A5B4362B8E70}" dt="2021-10-12T22:30:48.405" v="2598" actId="478"/>
          <ac:picMkLst>
            <pc:docMk/>
            <pc:sldMk cId="2315445688" sldId="1102"/>
            <ac:picMk id="9" creationId="{E4145A3E-503E-BE4D-A02C-29046E2E37EF}"/>
          </ac:picMkLst>
        </pc:picChg>
        <pc:picChg chg="add mod">
          <ac:chgData name="Li, Manling" userId="2767345e-189a-4ebc-9754-b5da929c843d" providerId="ADAL" clId="{B50D36A2-F20E-8940-A31C-A5B4362B8E70}" dt="2021-10-12T22:41:25.788" v="2770" actId="1038"/>
          <ac:picMkLst>
            <pc:docMk/>
            <pc:sldMk cId="2315445688" sldId="1102"/>
            <ac:picMk id="11" creationId="{5440CC0F-04C0-4F44-AAED-FE2F1092B4F9}"/>
          </ac:picMkLst>
        </pc:picChg>
        <pc:picChg chg="add mod">
          <ac:chgData name="Li, Manling" userId="2767345e-189a-4ebc-9754-b5da929c843d" providerId="ADAL" clId="{B50D36A2-F20E-8940-A31C-A5B4362B8E70}" dt="2021-10-13T19:55:44.404" v="14284" actId="1076"/>
          <ac:picMkLst>
            <pc:docMk/>
            <pc:sldMk cId="2315445688" sldId="1102"/>
            <ac:picMk id="14" creationId="{EC6DA1C4-47FE-A347-9585-429348944D1A}"/>
          </ac:picMkLst>
        </pc:picChg>
        <pc:picChg chg="add mod">
          <ac:chgData name="Li, Manling" userId="2767345e-189a-4ebc-9754-b5da929c843d" providerId="ADAL" clId="{B50D36A2-F20E-8940-A31C-A5B4362B8E70}" dt="2021-10-12T22:41:25.788" v="2770" actId="1038"/>
          <ac:picMkLst>
            <pc:docMk/>
            <pc:sldMk cId="2315445688" sldId="1102"/>
            <ac:picMk id="16" creationId="{D4738191-F473-B040-8B2B-1103CF0F9D96}"/>
          </ac:picMkLst>
        </pc:picChg>
        <pc:picChg chg="add mod">
          <ac:chgData name="Li, Manling" userId="2767345e-189a-4ebc-9754-b5da929c843d" providerId="ADAL" clId="{B50D36A2-F20E-8940-A31C-A5B4362B8E70}" dt="2021-10-12T22:41:25.788" v="2770" actId="1038"/>
          <ac:picMkLst>
            <pc:docMk/>
            <pc:sldMk cId="2315445688" sldId="1102"/>
            <ac:picMk id="18" creationId="{80DA39BD-A9BE-0A4C-98F8-A92AF04D6D8A}"/>
          </ac:picMkLst>
        </pc:picChg>
        <pc:picChg chg="add mod">
          <ac:chgData name="Li, Manling" userId="2767345e-189a-4ebc-9754-b5da929c843d" providerId="ADAL" clId="{B50D36A2-F20E-8940-A31C-A5B4362B8E70}" dt="2021-10-12T22:41:25.788" v="2770" actId="1038"/>
          <ac:picMkLst>
            <pc:docMk/>
            <pc:sldMk cId="2315445688" sldId="1102"/>
            <ac:picMk id="20" creationId="{D3F0F199-C0B9-5A46-AA63-64492C69580B}"/>
          </ac:picMkLst>
        </pc:picChg>
        <pc:picChg chg="add mod">
          <ac:chgData name="Li, Manling" userId="2767345e-189a-4ebc-9754-b5da929c843d" providerId="ADAL" clId="{B50D36A2-F20E-8940-A31C-A5B4362B8E70}" dt="2021-10-12T22:41:25.788" v="2770" actId="1038"/>
          <ac:picMkLst>
            <pc:docMk/>
            <pc:sldMk cId="2315445688" sldId="1102"/>
            <ac:picMk id="22" creationId="{79AA6A5D-8E5F-4849-A9F1-345CBE416C32}"/>
          </ac:picMkLst>
        </pc:picChg>
      </pc:sldChg>
      <pc:sldChg chg="modSp new del mod">
        <pc:chgData name="Li, Manling" userId="2767345e-189a-4ebc-9754-b5da929c843d" providerId="ADAL" clId="{B50D36A2-F20E-8940-A31C-A5B4362B8E70}" dt="2021-10-13T01:42:32.304" v="3161" actId="2696"/>
        <pc:sldMkLst>
          <pc:docMk/>
          <pc:sldMk cId="962966275" sldId="1103"/>
        </pc:sldMkLst>
        <pc:spChg chg="mod">
          <ac:chgData name="Li, Manling" userId="2767345e-189a-4ebc-9754-b5da929c843d" providerId="ADAL" clId="{B50D36A2-F20E-8940-A31C-A5B4362B8E70}" dt="2021-10-13T00:23:02.664" v="2973" actId="20577"/>
          <ac:spMkLst>
            <pc:docMk/>
            <pc:sldMk cId="962966275" sldId="1103"/>
            <ac:spMk id="2" creationId="{16A70A04-318B-0445-9EF4-5C6265B3A317}"/>
          </ac:spMkLst>
        </pc:spChg>
      </pc:sldChg>
      <pc:sldChg chg="modSp add del mod">
        <pc:chgData name="Li, Manling" userId="2767345e-189a-4ebc-9754-b5da929c843d" providerId="ADAL" clId="{B50D36A2-F20E-8940-A31C-A5B4362B8E70}" dt="2021-10-13T01:32:08.348" v="3044" actId="2696"/>
        <pc:sldMkLst>
          <pc:docMk/>
          <pc:sldMk cId="189894979" sldId="1104"/>
        </pc:sldMkLst>
        <pc:spChg chg="mod">
          <ac:chgData name="Li, Manling" userId="2767345e-189a-4ebc-9754-b5da929c843d" providerId="ADAL" clId="{B50D36A2-F20E-8940-A31C-A5B4362B8E70}" dt="2021-10-13T01:32:02.035" v="3043" actId="1076"/>
          <ac:spMkLst>
            <pc:docMk/>
            <pc:sldMk cId="189894979" sldId="1104"/>
            <ac:spMk id="37" creationId="{8CB38DA9-B439-C345-9598-355E18A24026}"/>
          </ac:spMkLst>
        </pc:spChg>
        <pc:grpChg chg="mod">
          <ac:chgData name="Li, Manling" userId="2767345e-189a-4ebc-9754-b5da929c843d" providerId="ADAL" clId="{B50D36A2-F20E-8940-A31C-A5B4362B8E70}" dt="2021-10-13T01:31:54.829" v="3041" actId="1076"/>
          <ac:grpSpMkLst>
            <pc:docMk/>
            <pc:sldMk cId="189894979" sldId="1104"/>
            <ac:grpSpMk id="6" creationId="{A2B096F7-5DEF-CB4D-82BA-456B6EFEBE2F}"/>
          </ac:grpSpMkLst>
        </pc:grpChg>
        <pc:grpChg chg="mod">
          <ac:chgData name="Li, Manling" userId="2767345e-189a-4ebc-9754-b5da929c843d" providerId="ADAL" clId="{B50D36A2-F20E-8940-A31C-A5B4362B8E70}" dt="2021-10-13T01:31:54.829" v="3041" actId="1076"/>
          <ac:grpSpMkLst>
            <pc:docMk/>
            <pc:sldMk cId="189894979" sldId="1104"/>
            <ac:grpSpMk id="14" creationId="{BAEE0F67-78D0-EF41-B71B-E347987005D1}"/>
          </ac:grpSpMkLst>
        </pc:grpChg>
        <pc:grpChg chg="mod">
          <ac:chgData name="Li, Manling" userId="2767345e-189a-4ebc-9754-b5da929c843d" providerId="ADAL" clId="{B50D36A2-F20E-8940-A31C-A5B4362B8E70}" dt="2021-10-13T01:31:54.829" v="3041" actId="1076"/>
          <ac:grpSpMkLst>
            <pc:docMk/>
            <pc:sldMk cId="189894979" sldId="1104"/>
            <ac:grpSpMk id="22" creationId="{B9071378-FC3A-E949-831C-6A57813EABC2}"/>
          </ac:grpSpMkLst>
        </pc:grpChg>
        <pc:picChg chg="mod">
          <ac:chgData name="Li, Manling" userId="2767345e-189a-4ebc-9754-b5da929c843d" providerId="ADAL" clId="{B50D36A2-F20E-8940-A31C-A5B4362B8E70}" dt="2021-10-13T01:31:57.927" v="3042" actId="1076"/>
          <ac:picMkLst>
            <pc:docMk/>
            <pc:sldMk cId="189894979" sldId="1104"/>
            <ac:picMk id="35" creationId="{E6AFEEF3-62AF-3142-9360-E9025549D213}"/>
          </ac:picMkLst>
        </pc:picChg>
        <pc:picChg chg="mod">
          <ac:chgData name="Li, Manling" userId="2767345e-189a-4ebc-9754-b5da929c843d" providerId="ADAL" clId="{B50D36A2-F20E-8940-A31C-A5B4362B8E70}" dt="2021-10-13T01:32:02.035" v="3043" actId="1076"/>
          <ac:picMkLst>
            <pc:docMk/>
            <pc:sldMk cId="189894979" sldId="1104"/>
            <ac:picMk id="36" creationId="{4235BA53-131F-264F-930B-91EC7605AD57}"/>
          </ac:picMkLst>
        </pc:picChg>
      </pc:sldChg>
      <pc:sldChg chg="add del">
        <pc:chgData name="Li, Manling" userId="2767345e-189a-4ebc-9754-b5da929c843d" providerId="ADAL" clId="{B50D36A2-F20E-8940-A31C-A5B4362B8E70}" dt="2021-10-13T01:55:58.601" v="3655" actId="2696"/>
        <pc:sldMkLst>
          <pc:docMk/>
          <pc:sldMk cId="511158727" sldId="1104"/>
        </pc:sldMkLst>
      </pc:sldChg>
      <pc:sldChg chg="add del">
        <pc:chgData name="Li, Manling" userId="2767345e-189a-4ebc-9754-b5da929c843d" providerId="ADAL" clId="{B50D36A2-F20E-8940-A31C-A5B4362B8E70}" dt="2021-10-13T01:31:36.080" v="3039" actId="2696"/>
        <pc:sldMkLst>
          <pc:docMk/>
          <pc:sldMk cId="3496246249" sldId="1104"/>
        </pc:sldMkLst>
      </pc:sldChg>
      <pc:sldChg chg="delSp modSp add mod ord modNotesTx">
        <pc:chgData name="Li, Manling" userId="2767345e-189a-4ebc-9754-b5da929c843d" providerId="ADAL" clId="{B50D36A2-F20E-8940-A31C-A5B4362B8E70}" dt="2021-10-13T12:32:07.210" v="12982" actId="20577"/>
        <pc:sldMkLst>
          <pc:docMk/>
          <pc:sldMk cId="2464890619" sldId="1105"/>
        </pc:sldMkLst>
        <pc:spChg chg="mod">
          <ac:chgData name="Li, Manling" userId="2767345e-189a-4ebc-9754-b5da929c843d" providerId="ADAL" clId="{B50D36A2-F20E-8940-A31C-A5B4362B8E70}" dt="2021-10-13T02:24:15.227" v="4074" actId="20577"/>
          <ac:spMkLst>
            <pc:docMk/>
            <pc:sldMk cId="2464890619" sldId="1105"/>
            <ac:spMk id="3" creationId="{352E72EA-0D6B-4444-891A-0B2D528D99DB}"/>
          </ac:spMkLst>
        </pc:spChg>
        <pc:picChg chg="mod">
          <ac:chgData name="Li, Manling" userId="2767345e-189a-4ebc-9754-b5da929c843d" providerId="ADAL" clId="{B50D36A2-F20E-8940-A31C-A5B4362B8E70}" dt="2021-10-13T02:23:19.654" v="3917" actId="1076"/>
          <ac:picMkLst>
            <pc:docMk/>
            <pc:sldMk cId="2464890619" sldId="1105"/>
            <ac:picMk id="6" creationId="{50CC53AD-9807-FA4F-9FF7-63BE3E15FD84}"/>
          </ac:picMkLst>
        </pc:picChg>
        <pc:picChg chg="del">
          <ac:chgData name="Li, Manling" userId="2767345e-189a-4ebc-9754-b5da929c843d" providerId="ADAL" clId="{B50D36A2-F20E-8940-A31C-A5B4362B8E70}" dt="2021-10-13T02:02:53.426" v="3904" actId="478"/>
          <ac:picMkLst>
            <pc:docMk/>
            <pc:sldMk cId="2464890619" sldId="1105"/>
            <ac:picMk id="8" creationId="{C8A20C73-BD96-DC45-852F-C9F8587D559E}"/>
          </ac:picMkLst>
        </pc:picChg>
      </pc:sldChg>
      <pc:sldChg chg="new del">
        <pc:chgData name="Li, Manling" userId="2767345e-189a-4ebc-9754-b5da929c843d" providerId="ADAL" clId="{B50D36A2-F20E-8940-A31C-A5B4362B8E70}" dt="2021-10-13T02:04:48.210" v="3914" actId="680"/>
        <pc:sldMkLst>
          <pc:docMk/>
          <pc:sldMk cId="771100533" sldId="1106"/>
        </pc:sldMkLst>
      </pc:sldChg>
      <pc:sldChg chg="addSp delSp modSp add mod modNotesTx">
        <pc:chgData name="Li, Manling" userId="2767345e-189a-4ebc-9754-b5da929c843d" providerId="ADAL" clId="{B50D36A2-F20E-8940-A31C-A5B4362B8E70}" dt="2021-10-13T12:15:42.329" v="10563" actId="20577"/>
        <pc:sldMkLst>
          <pc:docMk/>
          <pc:sldMk cId="3027153609" sldId="1106"/>
        </pc:sldMkLst>
        <pc:spChg chg="mod">
          <ac:chgData name="Li, Manling" userId="2767345e-189a-4ebc-9754-b5da929c843d" providerId="ADAL" clId="{B50D36A2-F20E-8940-A31C-A5B4362B8E70}" dt="2021-10-13T12:06:57.523" v="9772" actId="313"/>
          <ac:spMkLst>
            <pc:docMk/>
            <pc:sldMk cId="3027153609" sldId="1106"/>
            <ac:spMk id="3" creationId="{77BDF967-BDF0-F74A-9B6C-8BF0FB3FA92F}"/>
          </ac:spMkLst>
        </pc:spChg>
        <pc:spChg chg="add del">
          <ac:chgData name="Li, Manling" userId="2767345e-189a-4ebc-9754-b5da929c843d" providerId="ADAL" clId="{B50D36A2-F20E-8940-A31C-A5B4362B8E70}" dt="2021-10-13T12:05:28.673" v="9747" actId="22"/>
          <ac:spMkLst>
            <pc:docMk/>
            <pc:sldMk cId="3027153609" sldId="1106"/>
            <ac:spMk id="8" creationId="{24FE25DB-05E9-1949-96CA-A9386EAEA622}"/>
          </ac:spMkLst>
        </pc:spChg>
        <pc:picChg chg="del">
          <ac:chgData name="Li, Manling" userId="2767345e-189a-4ebc-9754-b5da929c843d" providerId="ADAL" clId="{B50D36A2-F20E-8940-A31C-A5B4362B8E70}" dt="2021-10-13T12:05:27.028" v="9745" actId="478"/>
          <ac:picMkLst>
            <pc:docMk/>
            <pc:sldMk cId="3027153609" sldId="1106"/>
            <ac:picMk id="5124" creationId="{6D8EEB7A-0154-8642-B013-5ED3D9314895}"/>
          </ac:picMkLst>
        </pc:picChg>
        <pc:picChg chg="add mod">
          <ac:chgData name="Li, Manling" userId="2767345e-189a-4ebc-9754-b5da929c843d" providerId="ADAL" clId="{B50D36A2-F20E-8940-A31C-A5B4362B8E70}" dt="2021-10-13T12:08:58.907" v="10102" actId="1076"/>
          <ac:picMkLst>
            <pc:docMk/>
            <pc:sldMk cId="3027153609" sldId="1106"/>
            <ac:picMk id="12290" creationId="{41D0C207-8975-6F40-A7D8-0B84D5CDEB3A}"/>
          </ac:picMkLst>
        </pc:picChg>
      </pc:sldChg>
      <pc:sldChg chg="new del">
        <pc:chgData name="Li, Manling" userId="2767345e-189a-4ebc-9754-b5da929c843d" providerId="ADAL" clId="{B50D36A2-F20E-8940-A31C-A5B4362B8E70}" dt="2021-10-13T02:04:47.392" v="3913" actId="680"/>
        <pc:sldMkLst>
          <pc:docMk/>
          <pc:sldMk cId="3827303133" sldId="1107"/>
        </pc:sldMkLst>
      </pc:sldChg>
      <pc:sldChg chg="add del modNotesTx">
        <pc:chgData name="Li, Manling" userId="2767345e-189a-4ebc-9754-b5da929c843d" providerId="ADAL" clId="{B50D36A2-F20E-8940-A31C-A5B4362B8E70}" dt="2021-10-13T13:27:45.805" v="14283" actId="2696"/>
        <pc:sldMkLst>
          <pc:docMk/>
          <pc:sldMk cId="4057978692" sldId="1107"/>
        </pc:sldMkLst>
      </pc:sldChg>
      <pc:sldChg chg="new del">
        <pc:chgData name="Li, Manling" userId="2767345e-189a-4ebc-9754-b5da929c843d" providerId="ADAL" clId="{B50D36A2-F20E-8940-A31C-A5B4362B8E70}" dt="2021-10-13T02:04:46.940" v="3912" actId="680"/>
        <pc:sldMkLst>
          <pc:docMk/>
          <pc:sldMk cId="934254027" sldId="1108"/>
        </pc:sldMkLst>
      </pc:sldChg>
      <pc:sldChg chg="addSp delSp modSp add mod modNotesTx">
        <pc:chgData name="Li, Manling" userId="2767345e-189a-4ebc-9754-b5da929c843d" providerId="ADAL" clId="{B50D36A2-F20E-8940-A31C-A5B4362B8E70}" dt="2021-10-13T12:15:34.171" v="10560" actId="20577"/>
        <pc:sldMkLst>
          <pc:docMk/>
          <pc:sldMk cId="3491705489" sldId="1108"/>
        </pc:sldMkLst>
        <pc:spChg chg="add del">
          <ac:chgData name="Li, Manling" userId="2767345e-189a-4ebc-9754-b5da929c843d" providerId="ADAL" clId="{B50D36A2-F20E-8940-A31C-A5B4362B8E70}" dt="2021-10-13T12:12:29.699" v="10205" actId="22"/>
          <ac:spMkLst>
            <pc:docMk/>
            <pc:sldMk cId="3491705489" sldId="1108"/>
            <ac:spMk id="8" creationId="{BD274482-EB04-2340-8161-2D64045DA738}"/>
          </ac:spMkLst>
        </pc:spChg>
        <pc:picChg chg="del">
          <ac:chgData name="Li, Manling" userId="2767345e-189a-4ebc-9754-b5da929c843d" providerId="ADAL" clId="{B50D36A2-F20E-8940-A31C-A5B4362B8E70}" dt="2021-10-13T12:12:27.713" v="10203" actId="478"/>
          <ac:picMkLst>
            <pc:docMk/>
            <pc:sldMk cId="3491705489" sldId="1108"/>
            <ac:picMk id="12290" creationId="{41D0C207-8975-6F40-A7D8-0B84D5CDEB3A}"/>
          </ac:picMkLst>
        </pc:picChg>
        <pc:picChg chg="add mod">
          <ac:chgData name="Li, Manling" userId="2767345e-189a-4ebc-9754-b5da929c843d" providerId="ADAL" clId="{B50D36A2-F20E-8940-A31C-A5B4362B8E70}" dt="2021-10-13T12:13:08.092" v="10234" actId="1036"/>
          <ac:picMkLst>
            <pc:docMk/>
            <pc:sldMk cId="3491705489" sldId="1108"/>
            <ac:picMk id="15362" creationId="{990D3AD6-5796-E04B-9C4F-CE26561558DF}"/>
          </ac:picMkLst>
        </pc:picChg>
      </pc:sldChg>
      <pc:sldChg chg="new del">
        <pc:chgData name="Li, Manling" userId="2767345e-189a-4ebc-9754-b5da929c843d" providerId="ADAL" clId="{B50D36A2-F20E-8940-A31C-A5B4362B8E70}" dt="2021-10-13T02:04:46.237" v="3911" actId="680"/>
        <pc:sldMkLst>
          <pc:docMk/>
          <pc:sldMk cId="2956475057" sldId="1109"/>
        </pc:sldMkLst>
      </pc:sldChg>
      <pc:sldChg chg="delSp add mod ord modNotesTx">
        <pc:chgData name="Li, Manling" userId="2767345e-189a-4ebc-9754-b5da929c843d" providerId="ADAL" clId="{B50D36A2-F20E-8940-A31C-A5B4362B8E70}" dt="2021-10-13T13:05:56.286" v="13629" actId="20577"/>
        <pc:sldMkLst>
          <pc:docMk/>
          <pc:sldMk cId="3637799329" sldId="1109"/>
        </pc:sldMkLst>
        <pc:spChg chg="del">
          <ac:chgData name="Li, Manling" userId="2767345e-189a-4ebc-9754-b5da929c843d" providerId="ADAL" clId="{B50D36A2-F20E-8940-A31C-A5B4362B8E70}" dt="2021-10-13T12:19:41.443" v="11093" actId="478"/>
          <ac:spMkLst>
            <pc:docMk/>
            <pc:sldMk cId="3637799329" sldId="1109"/>
            <ac:spMk id="23" creationId="{D3E9DF47-B361-844C-8358-DEF520982CE5}"/>
          </ac:spMkLst>
        </pc:spChg>
        <pc:picChg chg="del">
          <ac:chgData name="Li, Manling" userId="2767345e-189a-4ebc-9754-b5da929c843d" providerId="ADAL" clId="{B50D36A2-F20E-8940-A31C-A5B4362B8E70}" dt="2021-10-13T12:19:42.551" v="11094" actId="478"/>
          <ac:picMkLst>
            <pc:docMk/>
            <pc:sldMk cId="3637799329" sldId="1109"/>
            <ac:picMk id="16" creationId="{D4738191-F473-B040-8B2B-1103CF0F9D96}"/>
          </ac:picMkLst>
        </pc:picChg>
        <pc:picChg chg="del">
          <ac:chgData name="Li, Manling" userId="2767345e-189a-4ebc-9754-b5da929c843d" providerId="ADAL" clId="{B50D36A2-F20E-8940-A31C-A5B4362B8E70}" dt="2021-10-13T12:19:39.185" v="11092" actId="478"/>
          <ac:picMkLst>
            <pc:docMk/>
            <pc:sldMk cId="3637799329" sldId="1109"/>
            <ac:picMk id="18" creationId="{80DA39BD-A9BE-0A4C-98F8-A92AF04D6D8A}"/>
          </ac:picMkLst>
        </pc:picChg>
        <pc:picChg chg="del">
          <ac:chgData name="Li, Manling" userId="2767345e-189a-4ebc-9754-b5da929c843d" providerId="ADAL" clId="{B50D36A2-F20E-8940-A31C-A5B4362B8E70}" dt="2021-10-13T12:19:37.670" v="11091" actId="478"/>
          <ac:picMkLst>
            <pc:docMk/>
            <pc:sldMk cId="3637799329" sldId="1109"/>
            <ac:picMk id="20" creationId="{D3F0F199-C0B9-5A46-AA63-64492C69580B}"/>
          </ac:picMkLst>
        </pc:picChg>
        <pc:picChg chg="del">
          <ac:chgData name="Li, Manling" userId="2767345e-189a-4ebc-9754-b5da929c843d" providerId="ADAL" clId="{B50D36A2-F20E-8940-A31C-A5B4362B8E70}" dt="2021-10-13T12:19:43.820" v="11095" actId="478"/>
          <ac:picMkLst>
            <pc:docMk/>
            <pc:sldMk cId="3637799329" sldId="1109"/>
            <ac:picMk id="22" creationId="{79AA6A5D-8E5F-4849-A9F1-345CBE416C32}"/>
          </ac:picMkLst>
        </pc:picChg>
      </pc:sldChg>
      <pc:sldMasterChg chg="mod modSldLayout">
        <pc:chgData name="Li, Manling" userId="2767345e-189a-4ebc-9754-b5da929c843d" providerId="ADAL" clId="{B50D36A2-F20E-8940-A31C-A5B4362B8E70}" dt="2021-10-12T06:15:45.597" v="290" actId="2711"/>
        <pc:sldMasterMkLst>
          <pc:docMk/>
          <pc:sldMasterMk cId="0" sldId="2147483648"/>
        </pc:sldMasterMkLst>
        <pc:sldLayoutChg chg="modSp">
          <pc:chgData name="Li, Manling" userId="2767345e-189a-4ebc-9754-b5da929c843d" providerId="ADAL" clId="{B50D36A2-F20E-8940-A31C-A5B4362B8E70}" dt="2021-10-12T06:15:45.597" v="290" actId="2711"/>
          <pc:sldLayoutMkLst>
            <pc:docMk/>
            <pc:sldMasterMk cId="0" sldId="2147483648"/>
            <pc:sldLayoutMk cId="0" sldId="2147483650"/>
          </pc:sldLayoutMkLst>
          <pc:spChg chg="mod">
            <ac:chgData name="Li, Manling" userId="2767345e-189a-4ebc-9754-b5da929c843d" providerId="ADAL" clId="{B50D36A2-F20E-8940-A31C-A5B4362B8E70}" dt="2021-10-12T06:15:45.597" v="290" actId="2711"/>
            <ac:spMkLst>
              <pc:docMk/>
              <pc:sldMasterMk cId="0" sldId="2147483648"/>
              <pc:sldLayoutMk cId="0" sldId="2147483650"/>
              <ac:spMk id="26" creationId="{00000000-0000-0000-0000-000000000000}"/>
            </ac:spMkLst>
          </pc:spChg>
          <pc:spChg chg="mod">
            <ac:chgData name="Li, Manling" userId="2767345e-189a-4ebc-9754-b5da929c843d" providerId="ADAL" clId="{B50D36A2-F20E-8940-A31C-A5B4362B8E70}" dt="2021-10-12T06:15:18.203" v="288" actId="2711"/>
            <ac:spMkLst>
              <pc:docMk/>
              <pc:sldMasterMk cId="0" sldId="2147483648"/>
              <pc:sldLayoutMk cId="0" sldId="2147483650"/>
              <ac:spMk id="27" creationId="{00000000-0000-0000-0000-000000000000}"/>
            </ac:spMkLst>
          </pc:spChg>
        </pc:sldLayoutChg>
      </pc:sldMasterChg>
    </pc:docChg>
  </pc:docChgLst>
  <pc:docChgLst>
    <pc:chgData name="Li, Manling" userId="2767345e-189a-4ebc-9754-b5da929c843d" providerId="ADAL" clId="{EF971CFC-2341-E74F-8C86-94E5584ABD4C}"/>
    <pc:docChg chg="modSld">
      <pc:chgData name="Li, Manling" userId="2767345e-189a-4ebc-9754-b5da929c843d" providerId="ADAL" clId="{EF971CFC-2341-E74F-8C86-94E5584ABD4C}" dt="2022-01-28T05:28:44.375" v="0" actId="1076"/>
      <pc:docMkLst>
        <pc:docMk/>
      </pc:docMkLst>
      <pc:sldChg chg="modSp mod">
        <pc:chgData name="Li, Manling" userId="2767345e-189a-4ebc-9754-b5da929c843d" providerId="ADAL" clId="{EF971CFC-2341-E74F-8C86-94E5584ABD4C}" dt="2022-01-28T05:28:44.375" v="0" actId="1076"/>
        <pc:sldMkLst>
          <pc:docMk/>
          <pc:sldMk cId="2315445688" sldId="1102"/>
        </pc:sldMkLst>
        <pc:picChg chg="mod">
          <ac:chgData name="Li, Manling" userId="2767345e-189a-4ebc-9754-b5da929c843d" providerId="ADAL" clId="{EF971CFC-2341-E74F-8C86-94E5584ABD4C}" dt="2022-01-28T05:28:44.375" v="0" actId="1076"/>
          <ac:picMkLst>
            <pc:docMk/>
            <pc:sldMk cId="2315445688" sldId="1102"/>
            <ac:picMk id="14" creationId="{EC6DA1C4-47FE-A347-9585-429348944D1A}"/>
          </ac:picMkLst>
        </pc:picChg>
      </pc:sldChg>
    </pc:docChg>
  </pc:docChgLst>
  <pc:docChgLst>
    <pc:chgData name="Li, Manling" userId="2767345e-189a-4ebc-9754-b5da929c843d" providerId="ADAL" clId="{3B360B47-238B-A648-8CB3-ED143655C331}"/>
    <pc:docChg chg="undo custSel addSld delSld modSld sldOrd">
      <pc:chgData name="Li, Manling" userId="2767345e-189a-4ebc-9754-b5da929c843d" providerId="ADAL" clId="{3B360B47-238B-A648-8CB3-ED143655C331}" dt="2022-02-22T21:58:25.746" v="2526" actId="478"/>
      <pc:docMkLst>
        <pc:docMk/>
      </pc:docMkLst>
      <pc:sldChg chg="delSp modSp mod">
        <pc:chgData name="Li, Manling" userId="2767345e-189a-4ebc-9754-b5da929c843d" providerId="ADAL" clId="{3B360B47-238B-A648-8CB3-ED143655C331}" dt="2022-02-22T11:58:15.081" v="195" actId="20577"/>
        <pc:sldMkLst>
          <pc:docMk/>
          <pc:sldMk cId="0" sldId="256"/>
        </pc:sldMkLst>
        <pc:spChg chg="mod">
          <ac:chgData name="Li, Manling" userId="2767345e-189a-4ebc-9754-b5da929c843d" providerId="ADAL" clId="{3B360B47-238B-A648-8CB3-ED143655C331}" dt="2022-02-22T11:58:15.081" v="195" actId="20577"/>
          <ac:spMkLst>
            <pc:docMk/>
            <pc:sldMk cId="0" sldId="256"/>
            <ac:spMk id="68" creationId="{00000000-0000-0000-0000-000000000000}"/>
          </ac:spMkLst>
        </pc:spChg>
        <pc:spChg chg="mod">
          <ac:chgData name="Li, Manling" userId="2767345e-189a-4ebc-9754-b5da929c843d" providerId="ADAL" clId="{3B360B47-238B-A648-8CB3-ED143655C331}" dt="2022-02-22T11:43:20.171" v="37" actId="20577"/>
          <ac:spMkLst>
            <pc:docMk/>
            <pc:sldMk cId="0" sldId="256"/>
            <ac:spMk id="69" creationId="{00000000-0000-0000-0000-000000000000}"/>
          </ac:spMkLst>
        </pc:spChg>
        <pc:picChg chg="mod">
          <ac:chgData name="Li, Manling" userId="2767345e-189a-4ebc-9754-b5da929c843d" providerId="ADAL" clId="{3B360B47-238B-A648-8CB3-ED143655C331}" dt="2022-02-22T11:52:10.442" v="139" actId="1076"/>
          <ac:picMkLst>
            <pc:docMk/>
            <pc:sldMk cId="0" sldId="256"/>
            <ac:picMk id="3" creationId="{349482B4-D3DD-9C4F-BA42-BEDD5D67F0C1}"/>
          </ac:picMkLst>
        </pc:picChg>
        <pc:picChg chg="del">
          <ac:chgData name="Li, Manling" userId="2767345e-189a-4ebc-9754-b5da929c843d" providerId="ADAL" clId="{3B360B47-238B-A648-8CB3-ED143655C331}" dt="2022-02-22T11:43:23.053" v="38" actId="478"/>
          <ac:picMkLst>
            <pc:docMk/>
            <pc:sldMk cId="0" sldId="256"/>
            <ac:picMk id="1026" creationId="{44949443-23B8-874A-A3EF-96A3DA138D5A}"/>
          </ac:picMkLst>
        </pc:picChg>
        <pc:picChg chg="del">
          <ac:chgData name="Li, Manling" userId="2767345e-189a-4ebc-9754-b5da929c843d" providerId="ADAL" clId="{3B360B47-238B-A648-8CB3-ED143655C331}" dt="2022-02-22T11:43:25.432" v="39" actId="478"/>
          <ac:picMkLst>
            <pc:docMk/>
            <pc:sldMk cId="0" sldId="256"/>
            <ac:picMk id="1028" creationId="{17BE1608-17A0-3246-A3F8-0EC304BC45EC}"/>
          </ac:picMkLst>
        </pc:picChg>
      </pc:sldChg>
      <pc:sldChg chg="delSp mod">
        <pc:chgData name="Li, Manling" userId="2767345e-189a-4ebc-9754-b5da929c843d" providerId="ADAL" clId="{3B360B47-238B-A648-8CB3-ED143655C331}" dt="2022-02-22T12:36:16.952" v="543" actId="478"/>
        <pc:sldMkLst>
          <pc:docMk/>
          <pc:sldMk cId="377906817" sldId="265"/>
        </pc:sldMkLst>
        <pc:picChg chg="del">
          <ac:chgData name="Li, Manling" userId="2767345e-189a-4ebc-9754-b5da929c843d" providerId="ADAL" clId="{3B360B47-238B-A648-8CB3-ED143655C331}" dt="2022-02-22T12:36:16.952" v="543" actId="478"/>
          <ac:picMkLst>
            <pc:docMk/>
            <pc:sldMk cId="377906817" sldId="265"/>
            <ac:picMk id="6" creationId="{76EF1E49-EF6B-D146-8EBB-BD3AF73C0F3E}"/>
          </ac:picMkLst>
        </pc:picChg>
        <pc:picChg chg="del">
          <ac:chgData name="Li, Manling" userId="2767345e-189a-4ebc-9754-b5da929c843d" providerId="ADAL" clId="{3B360B47-238B-A648-8CB3-ED143655C331}" dt="2022-02-22T12:36:16.952" v="543" actId="478"/>
          <ac:picMkLst>
            <pc:docMk/>
            <pc:sldMk cId="377906817" sldId="265"/>
            <ac:picMk id="8" creationId="{B94DBF6D-0C12-D94E-927C-36E8FF6A09FE}"/>
          </ac:picMkLst>
        </pc:picChg>
        <pc:picChg chg="del">
          <ac:chgData name="Li, Manling" userId="2767345e-189a-4ebc-9754-b5da929c843d" providerId="ADAL" clId="{3B360B47-238B-A648-8CB3-ED143655C331}" dt="2022-02-22T12:36:16.952" v="543" actId="478"/>
          <ac:picMkLst>
            <pc:docMk/>
            <pc:sldMk cId="377906817" sldId="265"/>
            <ac:picMk id="12" creationId="{61A81C74-74C4-774E-8B3F-07E764D645CE}"/>
          </ac:picMkLst>
        </pc:picChg>
        <pc:picChg chg="del">
          <ac:chgData name="Li, Manling" userId="2767345e-189a-4ebc-9754-b5da929c843d" providerId="ADAL" clId="{3B360B47-238B-A648-8CB3-ED143655C331}" dt="2022-02-22T12:36:16.952" v="543" actId="478"/>
          <ac:picMkLst>
            <pc:docMk/>
            <pc:sldMk cId="377906817" sldId="265"/>
            <ac:picMk id="14" creationId="{CEEE6B10-8543-6D44-BBDC-9DA88103D94B}"/>
          </ac:picMkLst>
        </pc:picChg>
        <pc:picChg chg="del">
          <ac:chgData name="Li, Manling" userId="2767345e-189a-4ebc-9754-b5da929c843d" providerId="ADAL" clId="{3B360B47-238B-A648-8CB3-ED143655C331}" dt="2022-02-22T12:36:16.952" v="543" actId="478"/>
          <ac:picMkLst>
            <pc:docMk/>
            <pc:sldMk cId="377906817" sldId="265"/>
            <ac:picMk id="16" creationId="{E7C64AA5-8007-4846-9CC7-EF04EA18FB9F}"/>
          </ac:picMkLst>
        </pc:picChg>
        <pc:picChg chg="del">
          <ac:chgData name="Li, Manling" userId="2767345e-189a-4ebc-9754-b5da929c843d" providerId="ADAL" clId="{3B360B47-238B-A648-8CB3-ED143655C331}" dt="2022-02-22T12:36:16.952" v="543" actId="478"/>
          <ac:picMkLst>
            <pc:docMk/>
            <pc:sldMk cId="377906817" sldId="265"/>
            <ac:picMk id="18" creationId="{46B8ED21-01E5-8947-8531-6592EB020DAB}"/>
          </ac:picMkLst>
        </pc:picChg>
        <pc:picChg chg="del">
          <ac:chgData name="Li, Manling" userId="2767345e-189a-4ebc-9754-b5da929c843d" providerId="ADAL" clId="{3B360B47-238B-A648-8CB3-ED143655C331}" dt="2022-02-22T12:36:16.952" v="543" actId="478"/>
          <ac:picMkLst>
            <pc:docMk/>
            <pc:sldMk cId="377906817" sldId="265"/>
            <ac:picMk id="22" creationId="{81332A96-5EC7-8B4E-A135-D2C6A9403E65}"/>
          </ac:picMkLst>
        </pc:picChg>
      </pc:sldChg>
      <pc:sldChg chg="modSp mod">
        <pc:chgData name="Li, Manling" userId="2767345e-189a-4ebc-9754-b5da929c843d" providerId="ADAL" clId="{3B360B47-238B-A648-8CB3-ED143655C331}" dt="2022-02-22T11:46:55.557" v="66" actId="20577"/>
        <pc:sldMkLst>
          <pc:docMk/>
          <pc:sldMk cId="2927978695" sldId="1086"/>
        </pc:sldMkLst>
        <pc:spChg chg="mod">
          <ac:chgData name="Li, Manling" userId="2767345e-189a-4ebc-9754-b5da929c843d" providerId="ADAL" clId="{3B360B47-238B-A648-8CB3-ED143655C331}" dt="2022-02-22T11:46:55.557" v="66" actId="20577"/>
          <ac:spMkLst>
            <pc:docMk/>
            <pc:sldMk cId="2927978695" sldId="1086"/>
            <ac:spMk id="2" creationId="{5309E1CD-6AF6-4542-952C-6208AC599110}"/>
          </ac:spMkLst>
        </pc:spChg>
      </pc:sldChg>
      <pc:sldChg chg="modSp mod">
        <pc:chgData name="Li, Manling" userId="2767345e-189a-4ebc-9754-b5da929c843d" providerId="ADAL" clId="{3B360B47-238B-A648-8CB3-ED143655C331}" dt="2022-02-22T11:59:13.182" v="199" actId="1076"/>
        <pc:sldMkLst>
          <pc:docMk/>
          <pc:sldMk cId="3115947536" sldId="1087"/>
        </pc:sldMkLst>
        <pc:spChg chg="mod">
          <ac:chgData name="Li, Manling" userId="2767345e-189a-4ebc-9754-b5da929c843d" providerId="ADAL" clId="{3B360B47-238B-A648-8CB3-ED143655C331}" dt="2022-02-22T11:50:11.836" v="68" actId="20577"/>
          <ac:spMkLst>
            <pc:docMk/>
            <pc:sldMk cId="3115947536" sldId="1087"/>
            <ac:spMk id="2" creationId="{76501F81-6713-574D-9D87-D846ADA8D694}"/>
          </ac:spMkLst>
        </pc:spChg>
        <pc:spChg chg="mod">
          <ac:chgData name="Li, Manling" userId="2767345e-189a-4ebc-9754-b5da929c843d" providerId="ADAL" clId="{3B360B47-238B-A648-8CB3-ED143655C331}" dt="2022-02-22T11:58:49.391" v="196" actId="21"/>
          <ac:spMkLst>
            <pc:docMk/>
            <pc:sldMk cId="3115947536" sldId="1087"/>
            <ac:spMk id="3" creationId="{3A88DD76-63A8-5640-9ADB-9724D29F056A}"/>
          </ac:spMkLst>
        </pc:spChg>
        <pc:graphicFrameChg chg="mod">
          <ac:chgData name="Li, Manling" userId="2767345e-189a-4ebc-9754-b5da929c843d" providerId="ADAL" clId="{3B360B47-238B-A648-8CB3-ED143655C331}" dt="2022-02-22T11:59:13.182" v="199" actId="1076"/>
          <ac:graphicFrameMkLst>
            <pc:docMk/>
            <pc:sldMk cId="3115947536" sldId="1087"/>
            <ac:graphicFrameMk id="6" creationId="{D8C2761A-7F3F-1B43-8A8B-C35142D62432}"/>
          </ac:graphicFrameMkLst>
        </pc:graphicFrameChg>
      </pc:sldChg>
      <pc:sldChg chg="modSp">
        <pc:chgData name="Li, Manling" userId="2767345e-189a-4ebc-9754-b5da929c843d" providerId="ADAL" clId="{3B360B47-238B-A648-8CB3-ED143655C331}" dt="2022-02-22T11:59:00.863" v="198" actId="1076"/>
        <pc:sldMkLst>
          <pc:docMk/>
          <pc:sldMk cId="414591640" sldId="1094"/>
        </pc:sldMkLst>
        <pc:spChg chg="mod">
          <ac:chgData name="Li, Manling" userId="2767345e-189a-4ebc-9754-b5da929c843d" providerId="ADAL" clId="{3B360B47-238B-A648-8CB3-ED143655C331}" dt="2022-02-22T11:58:55.690" v="197"/>
          <ac:spMkLst>
            <pc:docMk/>
            <pc:sldMk cId="414591640" sldId="1094"/>
            <ac:spMk id="3" creationId="{7C012DE4-54CA-7D4D-AA79-8382C31DE435}"/>
          </ac:spMkLst>
        </pc:spChg>
        <pc:picChg chg="mod">
          <ac:chgData name="Li, Manling" userId="2767345e-189a-4ebc-9754-b5da929c843d" providerId="ADAL" clId="{3B360B47-238B-A648-8CB3-ED143655C331}" dt="2022-02-22T11:59:00.863" v="198" actId="1076"/>
          <ac:picMkLst>
            <pc:docMk/>
            <pc:sldMk cId="414591640" sldId="1094"/>
            <ac:picMk id="3074" creationId="{F5177561-23E2-4D41-BAF3-52F5C706262D}"/>
          </ac:picMkLst>
        </pc:picChg>
      </pc:sldChg>
      <pc:sldChg chg="add del">
        <pc:chgData name="Li, Manling" userId="2767345e-189a-4ebc-9754-b5da929c843d" providerId="ADAL" clId="{3B360B47-238B-A648-8CB3-ED143655C331}" dt="2022-02-22T16:32:52.522" v="840" actId="2696"/>
        <pc:sldMkLst>
          <pc:docMk/>
          <pc:sldMk cId="667590978" sldId="1099"/>
        </pc:sldMkLst>
      </pc:sldChg>
      <pc:sldChg chg="del">
        <pc:chgData name="Li, Manling" userId="2767345e-189a-4ebc-9754-b5da929c843d" providerId="ADAL" clId="{3B360B47-238B-A648-8CB3-ED143655C331}" dt="2022-02-22T12:45:46.032" v="689" actId="2696"/>
        <pc:sldMkLst>
          <pc:docMk/>
          <pc:sldMk cId="1511174130" sldId="1099"/>
        </pc:sldMkLst>
      </pc:sldChg>
      <pc:sldChg chg="addSp delSp modSp new mod modNotesTx">
        <pc:chgData name="Li, Manling" userId="2767345e-189a-4ebc-9754-b5da929c843d" providerId="ADAL" clId="{3B360B47-238B-A648-8CB3-ED143655C331}" dt="2022-02-22T21:58:25.746" v="2526" actId="478"/>
        <pc:sldMkLst>
          <pc:docMk/>
          <pc:sldMk cId="250329062" sldId="1110"/>
        </pc:sldMkLst>
        <pc:spChg chg="mod">
          <ac:chgData name="Li, Manling" userId="2767345e-189a-4ebc-9754-b5da929c843d" providerId="ADAL" clId="{3B360B47-238B-A648-8CB3-ED143655C331}" dt="2022-02-22T21:56:34.341" v="2495" actId="20577"/>
          <ac:spMkLst>
            <pc:docMk/>
            <pc:sldMk cId="250329062" sldId="1110"/>
            <ac:spMk id="2" creationId="{EF45374E-42D3-0243-BF50-E2548F8EF98E}"/>
          </ac:spMkLst>
        </pc:spChg>
        <pc:spChg chg="del mod">
          <ac:chgData name="Li, Manling" userId="2767345e-189a-4ebc-9754-b5da929c843d" providerId="ADAL" clId="{3B360B47-238B-A648-8CB3-ED143655C331}" dt="2022-02-22T21:58:25.746" v="2526" actId="478"/>
          <ac:spMkLst>
            <pc:docMk/>
            <pc:sldMk cId="250329062" sldId="1110"/>
            <ac:spMk id="3" creationId="{BB9B3DED-7FA1-AA41-AF95-5D344F73A5CA}"/>
          </ac:spMkLst>
        </pc:spChg>
        <pc:graphicFrameChg chg="add mod modGraphic">
          <ac:chgData name="Li, Manling" userId="2767345e-189a-4ebc-9754-b5da929c843d" providerId="ADAL" clId="{3B360B47-238B-A648-8CB3-ED143655C331}" dt="2022-02-22T21:25:53.219" v="2047" actId="20577"/>
          <ac:graphicFrameMkLst>
            <pc:docMk/>
            <pc:sldMk cId="250329062" sldId="1110"/>
            <ac:graphicFrameMk id="5" creationId="{8492CD39-5953-C148-B4DA-72914AB4632D}"/>
          </ac:graphicFrameMkLst>
        </pc:graphicFrameChg>
      </pc:sldChg>
      <pc:sldChg chg="addSp delSp modSp add del mod ord">
        <pc:chgData name="Li, Manling" userId="2767345e-189a-4ebc-9754-b5da929c843d" providerId="ADAL" clId="{3B360B47-238B-A648-8CB3-ED143655C331}" dt="2022-02-22T12:33:26.785" v="529" actId="2696"/>
        <pc:sldMkLst>
          <pc:docMk/>
          <pc:sldMk cId="512923585" sldId="1111"/>
        </pc:sldMkLst>
        <pc:spChg chg="mod">
          <ac:chgData name="Li, Manling" userId="2767345e-189a-4ebc-9754-b5da929c843d" providerId="ADAL" clId="{3B360B47-238B-A648-8CB3-ED143655C331}" dt="2022-02-22T12:24:34.765" v="480" actId="21"/>
          <ac:spMkLst>
            <pc:docMk/>
            <pc:sldMk cId="512923585" sldId="1111"/>
            <ac:spMk id="3" creationId="{BB9B3DED-7FA1-AA41-AF95-5D344F73A5CA}"/>
          </ac:spMkLst>
        </pc:spChg>
        <pc:spChg chg="mod topLvl">
          <ac:chgData name="Li, Manling" userId="2767345e-189a-4ebc-9754-b5da929c843d" providerId="ADAL" clId="{3B360B47-238B-A648-8CB3-ED143655C331}" dt="2022-02-22T12:28:41.290" v="517" actId="338"/>
          <ac:spMkLst>
            <pc:docMk/>
            <pc:sldMk cId="512923585" sldId="1111"/>
            <ac:spMk id="7" creationId="{D995ADC4-EFA2-5841-94E3-E1B7ED02F8B0}"/>
          </ac:spMkLst>
        </pc:spChg>
        <pc:spChg chg="mod topLvl">
          <ac:chgData name="Li, Manling" userId="2767345e-189a-4ebc-9754-b5da929c843d" providerId="ADAL" clId="{3B360B47-238B-A648-8CB3-ED143655C331}" dt="2022-02-22T12:28:41.290" v="517" actId="338"/>
          <ac:spMkLst>
            <pc:docMk/>
            <pc:sldMk cId="512923585" sldId="1111"/>
            <ac:spMk id="8" creationId="{D4996138-E7A1-5F42-8E09-CCAF55A3C421}"/>
          </ac:spMkLst>
        </pc:spChg>
        <pc:spChg chg="mod topLvl">
          <ac:chgData name="Li, Manling" userId="2767345e-189a-4ebc-9754-b5da929c843d" providerId="ADAL" clId="{3B360B47-238B-A648-8CB3-ED143655C331}" dt="2022-02-22T12:28:41.290" v="517" actId="338"/>
          <ac:spMkLst>
            <pc:docMk/>
            <pc:sldMk cId="512923585" sldId="1111"/>
            <ac:spMk id="9" creationId="{3381AD5C-E7AE-C740-9CE3-2A91D6CD4A45}"/>
          </ac:spMkLst>
        </pc:spChg>
        <pc:spChg chg="add mod">
          <ac:chgData name="Li, Manling" userId="2767345e-189a-4ebc-9754-b5da929c843d" providerId="ADAL" clId="{3B360B47-238B-A648-8CB3-ED143655C331}" dt="2022-02-22T12:28:08.721" v="514" actId="1076"/>
          <ac:spMkLst>
            <pc:docMk/>
            <pc:sldMk cId="512923585" sldId="1111"/>
            <ac:spMk id="11" creationId="{457A0B42-DB72-C341-BCEB-A174AFB8E46D}"/>
          </ac:spMkLst>
        </pc:spChg>
        <pc:grpChg chg="del mod">
          <ac:chgData name="Li, Manling" userId="2767345e-189a-4ebc-9754-b5da929c843d" providerId="ADAL" clId="{3B360B47-238B-A648-8CB3-ED143655C331}" dt="2022-02-22T12:28:29.769" v="515" actId="165"/>
          <ac:grpSpMkLst>
            <pc:docMk/>
            <pc:sldMk cId="512923585" sldId="1111"/>
            <ac:grpSpMk id="6" creationId="{0522B885-BE5D-5F44-996F-1E290C360554}"/>
          </ac:grpSpMkLst>
        </pc:grpChg>
        <pc:grpChg chg="add del">
          <ac:chgData name="Li, Manling" userId="2767345e-189a-4ebc-9754-b5da929c843d" providerId="ADAL" clId="{3B360B47-238B-A648-8CB3-ED143655C331}" dt="2022-02-22T12:28:41.290" v="517" actId="338"/>
          <ac:grpSpMkLst>
            <pc:docMk/>
            <pc:sldMk cId="512923585" sldId="1111"/>
            <ac:grpSpMk id="12" creationId="{78AEFF10-5E89-6740-9519-B60EAB630A5C}"/>
          </ac:grpSpMkLst>
        </pc:grpChg>
        <pc:graphicFrameChg chg="add del mod modGraphic">
          <ac:chgData name="Li, Manling" userId="2767345e-189a-4ebc-9754-b5da929c843d" providerId="ADAL" clId="{3B360B47-238B-A648-8CB3-ED143655C331}" dt="2022-02-22T12:27:25.990" v="504" actId="18245"/>
          <ac:graphicFrameMkLst>
            <pc:docMk/>
            <pc:sldMk cId="512923585" sldId="1111"/>
            <ac:graphicFrameMk id="5" creationId="{2111DA53-D393-C944-9A60-AC4C6D46E548}"/>
          </ac:graphicFrameMkLst>
        </pc:graphicFrameChg>
      </pc:sldChg>
      <pc:sldChg chg="addSp modSp new del mod">
        <pc:chgData name="Li, Manling" userId="2767345e-189a-4ebc-9754-b5da929c843d" providerId="ADAL" clId="{3B360B47-238B-A648-8CB3-ED143655C331}" dt="2022-02-22T12:51:22.907" v="732" actId="2696"/>
        <pc:sldMkLst>
          <pc:docMk/>
          <pc:sldMk cId="3447026026" sldId="1112"/>
        </pc:sldMkLst>
        <pc:spChg chg="mod">
          <ac:chgData name="Li, Manling" userId="2767345e-189a-4ebc-9754-b5da929c843d" providerId="ADAL" clId="{3B360B47-238B-A648-8CB3-ED143655C331}" dt="2022-02-22T12:13:46.991" v="321" actId="20577"/>
          <ac:spMkLst>
            <pc:docMk/>
            <pc:sldMk cId="3447026026" sldId="1112"/>
            <ac:spMk id="2" creationId="{F6766267-D2DF-D44A-A083-C32D902992A8}"/>
          </ac:spMkLst>
        </pc:spChg>
        <pc:spChg chg="add mod">
          <ac:chgData name="Li, Manling" userId="2767345e-189a-4ebc-9754-b5da929c843d" providerId="ADAL" clId="{3B360B47-238B-A648-8CB3-ED143655C331}" dt="2022-02-22T12:13:19.019" v="308" actId="20577"/>
          <ac:spMkLst>
            <pc:docMk/>
            <pc:sldMk cId="3447026026" sldId="1112"/>
            <ac:spMk id="7" creationId="{4F343B65-AB71-7040-BD7B-F2E81C05D68B}"/>
          </ac:spMkLst>
        </pc:spChg>
        <pc:picChg chg="add mod">
          <ac:chgData name="Li, Manling" userId="2767345e-189a-4ebc-9754-b5da929c843d" providerId="ADAL" clId="{3B360B47-238B-A648-8CB3-ED143655C331}" dt="2022-02-22T12:14:10.279" v="324" actId="1076"/>
          <ac:picMkLst>
            <pc:docMk/>
            <pc:sldMk cId="3447026026" sldId="1112"/>
            <ac:picMk id="1026" creationId="{05979054-9C2F-3B49-AEDF-2A2939170D2E}"/>
          </ac:picMkLst>
        </pc:picChg>
      </pc:sldChg>
      <pc:sldChg chg="addSp delSp modSp add mod ord">
        <pc:chgData name="Li, Manling" userId="2767345e-189a-4ebc-9754-b5da929c843d" providerId="ADAL" clId="{3B360B47-238B-A648-8CB3-ED143655C331}" dt="2022-02-22T21:58:21.108" v="2525" actId="478"/>
        <pc:sldMkLst>
          <pc:docMk/>
          <pc:sldMk cId="2653875781" sldId="1113"/>
        </pc:sldMkLst>
        <pc:spChg chg="mod">
          <ac:chgData name="Li, Manling" userId="2767345e-189a-4ebc-9754-b5da929c843d" providerId="ADAL" clId="{3B360B47-238B-A648-8CB3-ED143655C331}" dt="2022-02-22T21:58:16.203" v="2523" actId="20577"/>
          <ac:spMkLst>
            <pc:docMk/>
            <pc:sldMk cId="2653875781" sldId="1113"/>
            <ac:spMk id="2" creationId="{EF45374E-42D3-0243-BF50-E2548F8EF98E}"/>
          </ac:spMkLst>
        </pc:spChg>
        <pc:spChg chg="del mod">
          <ac:chgData name="Li, Manling" userId="2767345e-189a-4ebc-9754-b5da929c843d" providerId="ADAL" clId="{3B360B47-238B-A648-8CB3-ED143655C331}" dt="2022-02-22T21:58:19.311" v="2524" actId="478"/>
          <ac:spMkLst>
            <pc:docMk/>
            <pc:sldMk cId="2653875781" sldId="1113"/>
            <ac:spMk id="3" creationId="{BB9B3DED-7FA1-AA41-AF95-5D344F73A5CA}"/>
          </ac:spMkLst>
        </pc:spChg>
        <pc:spChg chg="del">
          <ac:chgData name="Li, Manling" userId="2767345e-189a-4ebc-9754-b5da929c843d" providerId="ADAL" clId="{3B360B47-238B-A648-8CB3-ED143655C331}" dt="2022-02-22T12:29:22.571" v="521" actId="478"/>
          <ac:spMkLst>
            <pc:docMk/>
            <pc:sldMk cId="2653875781" sldId="1113"/>
            <ac:spMk id="7" creationId="{D995ADC4-EFA2-5841-94E3-E1B7ED02F8B0}"/>
          </ac:spMkLst>
        </pc:spChg>
        <pc:spChg chg="del">
          <ac:chgData name="Li, Manling" userId="2767345e-189a-4ebc-9754-b5da929c843d" providerId="ADAL" clId="{3B360B47-238B-A648-8CB3-ED143655C331}" dt="2022-02-22T12:29:19.916" v="520" actId="478"/>
          <ac:spMkLst>
            <pc:docMk/>
            <pc:sldMk cId="2653875781" sldId="1113"/>
            <ac:spMk id="8" creationId="{D4996138-E7A1-5F42-8E09-CCAF55A3C421}"/>
          </ac:spMkLst>
        </pc:spChg>
        <pc:spChg chg="del">
          <ac:chgData name="Li, Manling" userId="2767345e-189a-4ebc-9754-b5da929c843d" providerId="ADAL" clId="{3B360B47-238B-A648-8CB3-ED143655C331}" dt="2022-02-22T12:29:18.035" v="519" actId="478"/>
          <ac:spMkLst>
            <pc:docMk/>
            <pc:sldMk cId="2653875781" sldId="1113"/>
            <ac:spMk id="9" creationId="{3381AD5C-E7AE-C740-9CE3-2A91D6CD4A45}"/>
          </ac:spMkLst>
        </pc:spChg>
        <pc:spChg chg="add del mod">
          <ac:chgData name="Li, Manling" userId="2767345e-189a-4ebc-9754-b5da929c843d" providerId="ADAL" clId="{3B360B47-238B-A648-8CB3-ED143655C331}" dt="2022-02-22T21:58:21.108" v="2525" actId="478"/>
          <ac:spMkLst>
            <pc:docMk/>
            <pc:sldMk cId="2653875781" sldId="1113"/>
            <ac:spMk id="10" creationId="{AD258E63-8464-234B-901E-CBC3B6F09FC1}"/>
          </ac:spMkLst>
        </pc:spChg>
        <pc:spChg chg="del">
          <ac:chgData name="Li, Manling" userId="2767345e-189a-4ebc-9754-b5da929c843d" providerId="ADAL" clId="{3B360B47-238B-A648-8CB3-ED143655C331}" dt="2022-02-22T12:29:26.787" v="522" actId="478"/>
          <ac:spMkLst>
            <pc:docMk/>
            <pc:sldMk cId="2653875781" sldId="1113"/>
            <ac:spMk id="11" creationId="{457A0B42-DB72-C341-BCEB-A174AFB8E46D}"/>
          </ac:spMkLst>
        </pc:spChg>
        <pc:graphicFrameChg chg="add mod modGraphic">
          <ac:chgData name="Li, Manling" userId="2767345e-189a-4ebc-9754-b5da929c843d" providerId="ADAL" clId="{3B360B47-238B-A648-8CB3-ED143655C331}" dt="2022-02-22T21:16:28.844" v="1954" actId="5793"/>
          <ac:graphicFrameMkLst>
            <pc:docMk/>
            <pc:sldMk cId="2653875781" sldId="1113"/>
            <ac:graphicFrameMk id="5" creationId="{6200A5C0-8588-934C-8C26-EAB6EAFF812B}"/>
          </ac:graphicFrameMkLst>
        </pc:graphicFrameChg>
      </pc:sldChg>
      <pc:sldChg chg="addSp delSp modSp new mod">
        <pc:chgData name="Li, Manling" userId="2767345e-189a-4ebc-9754-b5da929c843d" providerId="ADAL" clId="{3B360B47-238B-A648-8CB3-ED143655C331}" dt="2022-02-22T17:29:03.249" v="1335" actId="1036"/>
        <pc:sldMkLst>
          <pc:docMk/>
          <pc:sldMk cId="3821653269" sldId="1114"/>
        </pc:sldMkLst>
        <pc:spChg chg="mod">
          <ac:chgData name="Li, Manling" userId="2767345e-189a-4ebc-9754-b5da929c843d" providerId="ADAL" clId="{3B360B47-238B-A648-8CB3-ED143655C331}" dt="2022-02-22T12:36:37.604" v="570" actId="20577"/>
          <ac:spMkLst>
            <pc:docMk/>
            <pc:sldMk cId="3821653269" sldId="1114"/>
            <ac:spMk id="2" creationId="{A19B96B3-653E-F14C-BA78-95DB79C4AA8D}"/>
          </ac:spMkLst>
        </pc:spChg>
        <pc:spChg chg="mod">
          <ac:chgData name="Li, Manling" userId="2767345e-189a-4ebc-9754-b5da929c843d" providerId="ADAL" clId="{3B360B47-238B-A648-8CB3-ED143655C331}" dt="2022-02-22T12:43:57.029" v="653" actId="20577"/>
          <ac:spMkLst>
            <pc:docMk/>
            <pc:sldMk cId="3821653269" sldId="1114"/>
            <ac:spMk id="3" creationId="{8C81C43F-BF63-D342-9D3C-FD46C74D1082}"/>
          </ac:spMkLst>
        </pc:spChg>
        <pc:spChg chg="add del">
          <ac:chgData name="Li, Manling" userId="2767345e-189a-4ebc-9754-b5da929c843d" providerId="ADAL" clId="{3B360B47-238B-A648-8CB3-ED143655C331}" dt="2022-02-22T12:36:41.897" v="572" actId="22"/>
          <ac:spMkLst>
            <pc:docMk/>
            <pc:sldMk cId="3821653269" sldId="1114"/>
            <ac:spMk id="6" creationId="{73AED42F-A566-AF4F-85A4-9011B62BD80F}"/>
          </ac:spMkLst>
        </pc:spChg>
        <pc:spChg chg="add mod">
          <ac:chgData name="Li, Manling" userId="2767345e-189a-4ebc-9754-b5da929c843d" providerId="ADAL" clId="{3B360B47-238B-A648-8CB3-ED143655C331}" dt="2022-02-22T17:29:03.249" v="1335" actId="1036"/>
          <ac:spMkLst>
            <pc:docMk/>
            <pc:sldMk cId="3821653269" sldId="1114"/>
            <ac:spMk id="10" creationId="{DDD7FFED-87B4-AD40-86FC-14BA16133E9F}"/>
          </ac:spMkLst>
        </pc:spChg>
        <pc:picChg chg="add mod">
          <ac:chgData name="Li, Manling" userId="2767345e-189a-4ebc-9754-b5da929c843d" providerId="ADAL" clId="{3B360B47-238B-A648-8CB3-ED143655C331}" dt="2022-02-22T17:29:00.975" v="1333" actId="1076"/>
          <ac:picMkLst>
            <pc:docMk/>
            <pc:sldMk cId="3821653269" sldId="1114"/>
            <ac:picMk id="8" creationId="{6579C9FB-5948-D24C-ACFE-AA2DEFB92882}"/>
          </ac:picMkLst>
        </pc:picChg>
      </pc:sldChg>
      <pc:sldChg chg="addSp modSp new mod">
        <pc:chgData name="Li, Manling" userId="2767345e-189a-4ebc-9754-b5da929c843d" providerId="ADAL" clId="{3B360B47-238B-A648-8CB3-ED143655C331}" dt="2022-02-22T12:55:57.750" v="765" actId="20577"/>
        <pc:sldMkLst>
          <pc:docMk/>
          <pc:sldMk cId="2314667468" sldId="1115"/>
        </pc:sldMkLst>
        <pc:spChg chg="mod">
          <ac:chgData name="Li, Manling" userId="2767345e-189a-4ebc-9754-b5da929c843d" providerId="ADAL" clId="{3B360B47-238B-A648-8CB3-ED143655C331}" dt="2022-02-22T12:50:42.438" v="726" actId="113"/>
          <ac:spMkLst>
            <pc:docMk/>
            <pc:sldMk cId="2314667468" sldId="1115"/>
            <ac:spMk id="2" creationId="{1AD5C02F-72FE-6A47-AA17-926CBFC09C07}"/>
          </ac:spMkLst>
        </pc:spChg>
        <pc:spChg chg="mod">
          <ac:chgData name="Li, Manling" userId="2767345e-189a-4ebc-9754-b5da929c843d" providerId="ADAL" clId="{3B360B47-238B-A648-8CB3-ED143655C331}" dt="2022-02-22T12:55:57.750" v="765" actId="20577"/>
          <ac:spMkLst>
            <pc:docMk/>
            <pc:sldMk cId="2314667468" sldId="1115"/>
            <ac:spMk id="3" creationId="{9FFB4ABE-7F29-044E-828E-9C980BFE5D4E}"/>
          </ac:spMkLst>
        </pc:spChg>
        <pc:spChg chg="add mod">
          <ac:chgData name="Li, Manling" userId="2767345e-189a-4ebc-9754-b5da929c843d" providerId="ADAL" clId="{3B360B47-238B-A648-8CB3-ED143655C331}" dt="2022-02-22T12:51:06.559" v="728"/>
          <ac:spMkLst>
            <pc:docMk/>
            <pc:sldMk cId="2314667468" sldId="1115"/>
            <ac:spMk id="6" creationId="{320E0E69-2C50-1E4F-8EE5-F0E0308A02AB}"/>
          </ac:spMkLst>
        </pc:spChg>
        <pc:picChg chg="add mod">
          <ac:chgData name="Li, Manling" userId="2767345e-189a-4ebc-9754-b5da929c843d" providerId="ADAL" clId="{3B360B47-238B-A648-8CB3-ED143655C331}" dt="2022-02-22T12:54:39.253" v="754" actId="1076"/>
          <ac:picMkLst>
            <pc:docMk/>
            <pc:sldMk cId="2314667468" sldId="1115"/>
            <ac:picMk id="5" creationId="{0DF6EC28-A4CB-334A-9E51-47A642404130}"/>
          </ac:picMkLst>
        </pc:picChg>
      </pc:sldChg>
      <pc:sldChg chg="addSp modSp new mod">
        <pc:chgData name="Li, Manling" userId="2767345e-189a-4ebc-9754-b5da929c843d" providerId="ADAL" clId="{3B360B47-238B-A648-8CB3-ED143655C331}" dt="2022-02-22T12:50:00.132" v="723" actId="1076"/>
        <pc:sldMkLst>
          <pc:docMk/>
          <pc:sldMk cId="87230416" sldId="1116"/>
        </pc:sldMkLst>
        <pc:spChg chg="mod">
          <ac:chgData name="Li, Manling" userId="2767345e-189a-4ebc-9754-b5da929c843d" providerId="ADAL" clId="{3B360B47-238B-A648-8CB3-ED143655C331}" dt="2022-02-22T12:45:08.728" v="678" actId="20577"/>
          <ac:spMkLst>
            <pc:docMk/>
            <pc:sldMk cId="87230416" sldId="1116"/>
            <ac:spMk id="2" creationId="{05590276-1F28-C141-8518-9F815724BCAA}"/>
          </ac:spMkLst>
        </pc:spChg>
        <pc:spChg chg="mod">
          <ac:chgData name="Li, Manling" userId="2767345e-189a-4ebc-9754-b5da929c843d" providerId="ADAL" clId="{3B360B47-238B-A648-8CB3-ED143655C331}" dt="2022-02-22T12:47:13.445" v="710"/>
          <ac:spMkLst>
            <pc:docMk/>
            <pc:sldMk cId="87230416" sldId="1116"/>
            <ac:spMk id="3" creationId="{EEBEF3EF-8D8A-B24D-8293-39B9E0969FAA}"/>
          </ac:spMkLst>
        </pc:spChg>
        <pc:picChg chg="add mod">
          <ac:chgData name="Li, Manling" userId="2767345e-189a-4ebc-9754-b5da929c843d" providerId="ADAL" clId="{3B360B47-238B-A648-8CB3-ED143655C331}" dt="2022-02-22T12:50:00.132" v="723" actId="1076"/>
          <ac:picMkLst>
            <pc:docMk/>
            <pc:sldMk cId="87230416" sldId="1116"/>
            <ac:picMk id="6" creationId="{66D59F35-0BC4-A94F-8BEB-E23D7E947876}"/>
          </ac:picMkLst>
        </pc:picChg>
        <pc:picChg chg="add mod">
          <ac:chgData name="Li, Manling" userId="2767345e-189a-4ebc-9754-b5da929c843d" providerId="ADAL" clId="{3B360B47-238B-A648-8CB3-ED143655C331}" dt="2022-02-22T12:49:52.055" v="720" actId="1076"/>
          <ac:picMkLst>
            <pc:docMk/>
            <pc:sldMk cId="87230416" sldId="1116"/>
            <ac:picMk id="8" creationId="{C4D76A9D-8B64-2B4F-B9E9-4130F8B2B0B4}"/>
          </ac:picMkLst>
        </pc:picChg>
      </pc:sldChg>
      <pc:sldChg chg="modSp add mod">
        <pc:chgData name="Li, Manling" userId="2767345e-189a-4ebc-9754-b5da929c843d" providerId="ADAL" clId="{3B360B47-238B-A648-8CB3-ED143655C331}" dt="2022-02-22T16:32:48.238" v="839" actId="20577"/>
        <pc:sldMkLst>
          <pc:docMk/>
          <pc:sldMk cId="3357832602" sldId="1117"/>
        </pc:sldMkLst>
        <pc:spChg chg="mod">
          <ac:chgData name="Li, Manling" userId="2767345e-189a-4ebc-9754-b5da929c843d" providerId="ADAL" clId="{3B360B47-238B-A648-8CB3-ED143655C331}" dt="2022-02-22T16:32:07.695" v="797" actId="20577"/>
          <ac:spMkLst>
            <pc:docMk/>
            <pc:sldMk cId="3357832602" sldId="1117"/>
            <ac:spMk id="2" creationId="{05590276-1F28-C141-8518-9F815724BCAA}"/>
          </ac:spMkLst>
        </pc:spChg>
        <pc:spChg chg="mod">
          <ac:chgData name="Li, Manling" userId="2767345e-189a-4ebc-9754-b5da929c843d" providerId="ADAL" clId="{3B360B47-238B-A648-8CB3-ED143655C331}" dt="2022-02-22T16:32:48.238" v="839" actId="20577"/>
          <ac:spMkLst>
            <pc:docMk/>
            <pc:sldMk cId="3357832602" sldId="1117"/>
            <ac:spMk id="3" creationId="{EEBEF3EF-8D8A-B24D-8293-39B9E0969FAA}"/>
          </ac:spMkLst>
        </pc:spChg>
      </pc:sldChg>
      <pc:sldChg chg="addSp modSp new mod">
        <pc:chgData name="Li, Manling" userId="2767345e-189a-4ebc-9754-b5da929c843d" providerId="ADAL" clId="{3B360B47-238B-A648-8CB3-ED143655C331}" dt="2022-02-22T16:33:20.586" v="848" actId="1076"/>
        <pc:sldMkLst>
          <pc:docMk/>
          <pc:sldMk cId="3246885214" sldId="1118"/>
        </pc:sldMkLst>
        <pc:spChg chg="mod">
          <ac:chgData name="Li, Manling" userId="2767345e-189a-4ebc-9754-b5da929c843d" providerId="ADAL" clId="{3B360B47-238B-A648-8CB3-ED143655C331}" dt="2022-02-22T16:33:17.126" v="847" actId="27636"/>
          <ac:spMkLst>
            <pc:docMk/>
            <pc:sldMk cId="3246885214" sldId="1118"/>
            <ac:spMk id="2" creationId="{E7A36C48-1194-9142-9EF4-A7031080F918}"/>
          </ac:spMkLst>
        </pc:spChg>
        <pc:spChg chg="mod">
          <ac:chgData name="Li, Manling" userId="2767345e-189a-4ebc-9754-b5da929c843d" providerId="ADAL" clId="{3B360B47-238B-A648-8CB3-ED143655C331}" dt="2022-02-22T16:33:04.879" v="842" actId="20577"/>
          <ac:spMkLst>
            <pc:docMk/>
            <pc:sldMk cId="3246885214" sldId="1118"/>
            <ac:spMk id="3" creationId="{91833650-8914-EA45-A573-CF4A98AE76BB}"/>
          </ac:spMkLst>
        </pc:spChg>
        <pc:picChg chg="add mod">
          <ac:chgData name="Li, Manling" userId="2767345e-189a-4ebc-9754-b5da929c843d" providerId="ADAL" clId="{3B360B47-238B-A648-8CB3-ED143655C331}" dt="2022-02-22T16:33:20.586" v="848" actId="1076"/>
          <ac:picMkLst>
            <pc:docMk/>
            <pc:sldMk cId="3246885214" sldId="1118"/>
            <ac:picMk id="6" creationId="{5B385579-9FB0-5D40-A71C-EF81D80D7A25}"/>
          </ac:picMkLst>
        </pc:picChg>
        <pc:picChg chg="add mod">
          <ac:chgData name="Li, Manling" userId="2767345e-189a-4ebc-9754-b5da929c843d" providerId="ADAL" clId="{3B360B47-238B-A648-8CB3-ED143655C331}" dt="2022-02-22T16:33:11.837" v="845" actId="1076"/>
          <ac:picMkLst>
            <pc:docMk/>
            <pc:sldMk cId="3246885214" sldId="1118"/>
            <ac:picMk id="8" creationId="{275C9BE7-B00B-6240-AD56-124ECFD9E065}"/>
          </ac:picMkLst>
        </pc:picChg>
      </pc:sldChg>
      <pc:sldChg chg="addSp modSp new mod">
        <pc:chgData name="Li, Manling" userId="2767345e-189a-4ebc-9754-b5da929c843d" providerId="ADAL" clId="{3B360B47-238B-A648-8CB3-ED143655C331}" dt="2022-02-22T18:35:51.963" v="1505" actId="20577"/>
        <pc:sldMkLst>
          <pc:docMk/>
          <pc:sldMk cId="2652242753" sldId="1119"/>
        </pc:sldMkLst>
        <pc:spChg chg="mod">
          <ac:chgData name="Li, Manling" userId="2767345e-189a-4ebc-9754-b5da929c843d" providerId="ADAL" clId="{3B360B47-238B-A648-8CB3-ED143655C331}" dt="2022-02-22T16:34:41.594" v="858"/>
          <ac:spMkLst>
            <pc:docMk/>
            <pc:sldMk cId="2652242753" sldId="1119"/>
            <ac:spMk id="2" creationId="{0EA8C2C0-305D-BF4D-A400-BF3FA135A3BA}"/>
          </ac:spMkLst>
        </pc:spChg>
        <pc:spChg chg="mod">
          <ac:chgData name="Li, Manling" userId="2767345e-189a-4ebc-9754-b5da929c843d" providerId="ADAL" clId="{3B360B47-238B-A648-8CB3-ED143655C331}" dt="2022-02-22T18:35:51.963" v="1505" actId="20577"/>
          <ac:spMkLst>
            <pc:docMk/>
            <pc:sldMk cId="2652242753" sldId="1119"/>
            <ac:spMk id="3" creationId="{DCB85F82-A5FF-7F4F-9FC9-BF74AF14F369}"/>
          </ac:spMkLst>
        </pc:spChg>
        <pc:spChg chg="add mod">
          <ac:chgData name="Li, Manling" userId="2767345e-189a-4ebc-9754-b5da929c843d" providerId="ADAL" clId="{3B360B47-238B-A648-8CB3-ED143655C331}" dt="2022-02-22T16:34:14.331" v="857" actId="1076"/>
          <ac:spMkLst>
            <pc:docMk/>
            <pc:sldMk cId="2652242753" sldId="1119"/>
            <ac:spMk id="6" creationId="{56E242CF-B37E-1049-B5DF-AED730FAA27C}"/>
          </ac:spMkLst>
        </pc:spChg>
      </pc:sldChg>
      <pc:sldChg chg="new del">
        <pc:chgData name="Li, Manling" userId="2767345e-189a-4ebc-9754-b5da929c843d" providerId="ADAL" clId="{3B360B47-238B-A648-8CB3-ED143655C331}" dt="2022-02-22T20:55:38.990" v="1560" actId="2696"/>
        <pc:sldMkLst>
          <pc:docMk/>
          <pc:sldMk cId="1144982980" sldId="1120"/>
        </pc:sldMkLst>
      </pc:sldChg>
      <pc:sldChg chg="addSp modSp new mod">
        <pc:chgData name="Li, Manling" userId="2767345e-189a-4ebc-9754-b5da929c843d" providerId="ADAL" clId="{3B360B47-238B-A648-8CB3-ED143655C331}" dt="2022-02-22T18:30:28.846" v="1424" actId="207"/>
        <pc:sldMkLst>
          <pc:docMk/>
          <pc:sldMk cId="1775255472" sldId="1121"/>
        </pc:sldMkLst>
        <pc:spChg chg="mod">
          <ac:chgData name="Li, Manling" userId="2767345e-189a-4ebc-9754-b5da929c843d" providerId="ADAL" clId="{3B360B47-238B-A648-8CB3-ED143655C331}" dt="2022-02-22T18:30:01.642" v="1418" actId="20577"/>
          <ac:spMkLst>
            <pc:docMk/>
            <pc:sldMk cId="1775255472" sldId="1121"/>
            <ac:spMk id="2" creationId="{66B75B60-8F47-9B43-8676-60CD5C546657}"/>
          </ac:spMkLst>
        </pc:spChg>
        <pc:spChg chg="mod">
          <ac:chgData name="Li, Manling" userId="2767345e-189a-4ebc-9754-b5da929c843d" providerId="ADAL" clId="{3B360B47-238B-A648-8CB3-ED143655C331}" dt="2022-02-22T18:30:28.846" v="1424" actId="207"/>
          <ac:spMkLst>
            <pc:docMk/>
            <pc:sldMk cId="1775255472" sldId="1121"/>
            <ac:spMk id="3" creationId="{36B79EAD-DC12-6443-B96A-EA5B9AA3A118}"/>
          </ac:spMkLst>
        </pc:spChg>
        <pc:spChg chg="add mod">
          <ac:chgData name="Li, Manling" userId="2767345e-189a-4ebc-9754-b5da929c843d" providerId="ADAL" clId="{3B360B47-238B-A648-8CB3-ED143655C331}" dt="2022-02-22T17:09:31.742" v="1075" actId="1035"/>
          <ac:spMkLst>
            <pc:docMk/>
            <pc:sldMk cId="1775255472" sldId="1121"/>
            <ac:spMk id="6" creationId="{102E6776-5CC9-5247-B9C5-A80CDC1C7120}"/>
          </ac:spMkLst>
        </pc:spChg>
        <pc:picChg chg="add mod">
          <ac:chgData name="Li, Manling" userId="2767345e-189a-4ebc-9754-b5da929c843d" providerId="ADAL" clId="{3B360B47-238B-A648-8CB3-ED143655C331}" dt="2022-02-22T18:27:37.690" v="1349" actId="1076"/>
          <ac:picMkLst>
            <pc:docMk/>
            <pc:sldMk cId="1775255472" sldId="1121"/>
            <ac:picMk id="8" creationId="{9B903220-2C7D-6F4E-B845-FB6F0CCE3ABA}"/>
          </ac:picMkLst>
        </pc:picChg>
      </pc:sldChg>
      <pc:sldChg chg="addSp modSp new mod">
        <pc:chgData name="Li, Manling" userId="2767345e-189a-4ebc-9754-b5da929c843d" providerId="ADAL" clId="{3B360B47-238B-A648-8CB3-ED143655C331}" dt="2022-02-22T17:27:00.429" v="1285" actId="1076"/>
        <pc:sldMkLst>
          <pc:docMk/>
          <pc:sldMk cId="133641790" sldId="1122"/>
        </pc:sldMkLst>
        <pc:spChg chg="mod">
          <ac:chgData name="Li, Manling" userId="2767345e-189a-4ebc-9754-b5da929c843d" providerId="ADAL" clId="{3B360B47-238B-A648-8CB3-ED143655C331}" dt="2022-02-22T17:26:26.569" v="1281" actId="20577"/>
          <ac:spMkLst>
            <pc:docMk/>
            <pc:sldMk cId="133641790" sldId="1122"/>
            <ac:spMk id="2" creationId="{FD043087-AA2E-F042-9AF2-EF79B0FCC429}"/>
          </ac:spMkLst>
        </pc:spChg>
        <pc:spChg chg="mod">
          <ac:chgData name="Li, Manling" userId="2767345e-189a-4ebc-9754-b5da929c843d" providerId="ADAL" clId="{3B360B47-238B-A648-8CB3-ED143655C331}" dt="2022-02-22T17:25:56.024" v="1274" actId="403"/>
          <ac:spMkLst>
            <pc:docMk/>
            <pc:sldMk cId="133641790" sldId="1122"/>
            <ac:spMk id="3" creationId="{AEC299A5-FA38-9C48-832C-A12C4D21EDEF}"/>
          </ac:spMkLst>
        </pc:spChg>
        <pc:spChg chg="add mod">
          <ac:chgData name="Li, Manling" userId="2767345e-189a-4ebc-9754-b5da929c843d" providerId="ADAL" clId="{3B360B47-238B-A648-8CB3-ED143655C331}" dt="2022-02-22T17:27:00.429" v="1285" actId="1076"/>
          <ac:spMkLst>
            <pc:docMk/>
            <pc:sldMk cId="133641790" sldId="1122"/>
            <ac:spMk id="8" creationId="{28210FF7-BBB7-6F4C-8810-AE926EDC7359}"/>
          </ac:spMkLst>
        </pc:spChg>
        <pc:picChg chg="add mod">
          <ac:chgData name="Li, Manling" userId="2767345e-189a-4ebc-9754-b5da929c843d" providerId="ADAL" clId="{3B360B47-238B-A648-8CB3-ED143655C331}" dt="2022-02-22T17:25:21.641" v="1255" actId="1076"/>
          <ac:picMkLst>
            <pc:docMk/>
            <pc:sldMk cId="133641790" sldId="1122"/>
            <ac:picMk id="6" creationId="{97DBA495-E2B9-2940-AF2D-94E36175CEEC}"/>
          </ac:picMkLst>
        </pc:picChg>
      </pc:sldChg>
      <pc:sldChg chg="new del">
        <pc:chgData name="Li, Manling" userId="2767345e-189a-4ebc-9754-b5da929c843d" providerId="ADAL" clId="{3B360B47-238B-A648-8CB3-ED143655C331}" dt="2022-02-22T17:29:23.331" v="1337" actId="2696"/>
        <pc:sldMkLst>
          <pc:docMk/>
          <pc:sldMk cId="601511607" sldId="1123"/>
        </pc:sldMkLst>
      </pc:sldChg>
      <pc:sldChg chg="modSp new del mod">
        <pc:chgData name="Li, Manling" userId="2767345e-189a-4ebc-9754-b5da929c843d" providerId="ADAL" clId="{3B360B47-238B-A648-8CB3-ED143655C331}" dt="2022-02-22T18:36:20.050" v="1507" actId="2696"/>
        <pc:sldMkLst>
          <pc:docMk/>
          <pc:sldMk cId="3111484787" sldId="1123"/>
        </pc:sldMkLst>
        <pc:spChg chg="mod">
          <ac:chgData name="Li, Manling" userId="2767345e-189a-4ebc-9754-b5da929c843d" providerId="ADAL" clId="{3B360B47-238B-A648-8CB3-ED143655C331}" dt="2022-02-22T17:29:36.155" v="1345" actId="20577"/>
          <ac:spMkLst>
            <pc:docMk/>
            <pc:sldMk cId="3111484787" sldId="1123"/>
            <ac:spMk id="2" creationId="{E55F5915-259C-3644-8935-47FB358218F9}"/>
          </ac:spMkLst>
        </pc:spChg>
      </pc:sldChg>
      <pc:sldChg chg="modSp add mod">
        <pc:chgData name="Li, Manling" userId="2767345e-189a-4ebc-9754-b5da929c843d" providerId="ADAL" clId="{3B360B47-238B-A648-8CB3-ED143655C331}" dt="2022-02-22T20:33:06.099" v="1559" actId="20577"/>
        <pc:sldMkLst>
          <pc:docMk/>
          <pc:sldMk cId="817585142" sldId="1124"/>
        </pc:sldMkLst>
        <pc:spChg chg="mod">
          <ac:chgData name="Li, Manling" userId="2767345e-189a-4ebc-9754-b5da929c843d" providerId="ADAL" clId="{3B360B47-238B-A648-8CB3-ED143655C331}" dt="2022-02-22T20:33:06.099" v="1559" actId="20577"/>
          <ac:spMkLst>
            <pc:docMk/>
            <pc:sldMk cId="817585142" sldId="1124"/>
            <ac:spMk id="3" creationId="{DCB85F82-A5FF-7F4F-9FC9-BF74AF14F369}"/>
          </ac:spMkLst>
        </pc:spChg>
      </pc:sldChg>
      <pc:sldChg chg="addSp delSp modSp add mod">
        <pc:chgData name="Li, Manling" userId="2767345e-189a-4ebc-9754-b5da929c843d" providerId="ADAL" clId="{3B360B47-238B-A648-8CB3-ED143655C331}" dt="2022-02-22T18:39:11.280" v="1523" actId="1076"/>
        <pc:sldMkLst>
          <pc:docMk/>
          <pc:sldMk cId="3340715893" sldId="1125"/>
        </pc:sldMkLst>
        <pc:spChg chg="mod">
          <ac:chgData name="Li, Manling" userId="2767345e-189a-4ebc-9754-b5da929c843d" providerId="ADAL" clId="{3B360B47-238B-A648-8CB3-ED143655C331}" dt="2022-02-22T18:39:02.331" v="1521" actId="20577"/>
          <ac:spMkLst>
            <pc:docMk/>
            <pc:sldMk cId="3340715893" sldId="1125"/>
            <ac:spMk id="3" creationId="{AEC299A5-FA38-9C48-832C-A12C4D21EDEF}"/>
          </ac:spMkLst>
        </pc:spChg>
        <pc:spChg chg="mod">
          <ac:chgData name="Li, Manling" userId="2767345e-189a-4ebc-9754-b5da929c843d" providerId="ADAL" clId="{3B360B47-238B-A648-8CB3-ED143655C331}" dt="2022-02-22T18:37:55.973" v="1514" actId="1076"/>
          <ac:spMkLst>
            <pc:docMk/>
            <pc:sldMk cId="3340715893" sldId="1125"/>
            <ac:spMk id="8" creationId="{28210FF7-BBB7-6F4C-8810-AE926EDC7359}"/>
          </ac:spMkLst>
        </pc:spChg>
        <pc:picChg chg="del">
          <ac:chgData name="Li, Manling" userId="2767345e-189a-4ebc-9754-b5da929c843d" providerId="ADAL" clId="{3B360B47-238B-A648-8CB3-ED143655C331}" dt="2022-02-22T18:36:28.234" v="1508" actId="478"/>
          <ac:picMkLst>
            <pc:docMk/>
            <pc:sldMk cId="3340715893" sldId="1125"/>
            <ac:picMk id="6" creationId="{97DBA495-E2B9-2940-AF2D-94E36175CEEC}"/>
          </ac:picMkLst>
        </pc:picChg>
        <pc:picChg chg="add mod">
          <ac:chgData name="Li, Manling" userId="2767345e-189a-4ebc-9754-b5da929c843d" providerId="ADAL" clId="{3B360B47-238B-A648-8CB3-ED143655C331}" dt="2022-02-22T18:39:11.280" v="1523" actId="1076"/>
          <ac:picMkLst>
            <pc:docMk/>
            <pc:sldMk cId="3340715893" sldId="1125"/>
            <ac:picMk id="7" creationId="{F6B4CA29-EFAC-C143-ACEB-7E92E8636604}"/>
          </ac:picMkLst>
        </pc:picChg>
      </pc:sldChg>
      <pc:sldChg chg="new del">
        <pc:chgData name="Li, Manling" userId="2767345e-189a-4ebc-9754-b5da929c843d" providerId="ADAL" clId="{3B360B47-238B-A648-8CB3-ED143655C331}" dt="2022-02-22T21:06:50.005" v="1818" actId="2696"/>
        <pc:sldMkLst>
          <pc:docMk/>
          <pc:sldMk cId="3760777668" sldId="1126"/>
        </pc:sldMkLst>
      </pc:sldChg>
      <pc:sldChg chg="addSp delSp modSp new mod">
        <pc:chgData name="Li, Manling" userId="2767345e-189a-4ebc-9754-b5da929c843d" providerId="ADAL" clId="{3B360B47-238B-A648-8CB3-ED143655C331}" dt="2022-02-22T21:54:44.845" v="2475" actId="207"/>
        <pc:sldMkLst>
          <pc:docMk/>
          <pc:sldMk cId="1072813089" sldId="1127"/>
        </pc:sldMkLst>
        <pc:spChg chg="mod">
          <ac:chgData name="Li, Manling" userId="2767345e-189a-4ebc-9754-b5da929c843d" providerId="ADAL" clId="{3B360B47-238B-A648-8CB3-ED143655C331}" dt="2022-02-22T21:04:21.030" v="1781" actId="1076"/>
          <ac:spMkLst>
            <pc:docMk/>
            <pc:sldMk cId="1072813089" sldId="1127"/>
            <ac:spMk id="2" creationId="{B9137496-633E-894F-B2D9-356A8A8CDF16}"/>
          </ac:spMkLst>
        </pc:spChg>
        <pc:spChg chg="del mod">
          <ac:chgData name="Li, Manling" userId="2767345e-189a-4ebc-9754-b5da929c843d" providerId="ADAL" clId="{3B360B47-238B-A648-8CB3-ED143655C331}" dt="2022-02-22T21:03:45.499" v="1779" actId="478"/>
          <ac:spMkLst>
            <pc:docMk/>
            <pc:sldMk cId="1072813089" sldId="1127"/>
            <ac:spMk id="3" creationId="{44A3F410-5F9E-D44F-B747-41322ABFE02B}"/>
          </ac:spMkLst>
        </pc:spChg>
        <pc:spChg chg="add del mod">
          <ac:chgData name="Li, Manling" userId="2767345e-189a-4ebc-9754-b5da929c843d" providerId="ADAL" clId="{3B360B47-238B-A648-8CB3-ED143655C331}" dt="2022-02-22T21:03:48.846" v="1780" actId="478"/>
          <ac:spMkLst>
            <pc:docMk/>
            <pc:sldMk cId="1072813089" sldId="1127"/>
            <ac:spMk id="7" creationId="{C1478EB8-E43F-714E-8F0D-61A6F43279EE}"/>
          </ac:spMkLst>
        </pc:spChg>
        <pc:spChg chg="mod">
          <ac:chgData name="Li, Manling" userId="2767345e-189a-4ebc-9754-b5da929c843d" providerId="ADAL" clId="{3B360B47-238B-A648-8CB3-ED143655C331}" dt="2022-02-22T21:06:03.045" v="1791" actId="18245"/>
          <ac:spMkLst>
            <pc:docMk/>
            <pc:sldMk cId="1072813089" sldId="1127"/>
            <ac:spMk id="9" creationId="{E498CD21-3A38-324A-86D1-1B8915D61E6C}"/>
          </ac:spMkLst>
        </pc:spChg>
        <pc:spChg chg="mod">
          <ac:chgData name="Li, Manling" userId="2767345e-189a-4ebc-9754-b5da929c843d" providerId="ADAL" clId="{3B360B47-238B-A648-8CB3-ED143655C331}" dt="2022-02-22T21:06:03.045" v="1791" actId="18245"/>
          <ac:spMkLst>
            <pc:docMk/>
            <pc:sldMk cId="1072813089" sldId="1127"/>
            <ac:spMk id="10" creationId="{6BDA0A79-7FD6-2C44-8A2A-665E036DCBD0}"/>
          </ac:spMkLst>
        </pc:spChg>
        <pc:spChg chg="mod">
          <ac:chgData name="Li, Manling" userId="2767345e-189a-4ebc-9754-b5da929c843d" providerId="ADAL" clId="{3B360B47-238B-A648-8CB3-ED143655C331}" dt="2022-02-22T21:06:03.045" v="1791" actId="18245"/>
          <ac:spMkLst>
            <pc:docMk/>
            <pc:sldMk cId="1072813089" sldId="1127"/>
            <ac:spMk id="11" creationId="{49DE54DF-37F6-6649-B487-26EED57B573A}"/>
          </ac:spMkLst>
        </pc:spChg>
        <pc:spChg chg="mod">
          <ac:chgData name="Li, Manling" userId="2767345e-189a-4ebc-9754-b5da929c843d" providerId="ADAL" clId="{3B360B47-238B-A648-8CB3-ED143655C331}" dt="2022-02-22T21:06:03.045" v="1791" actId="18245"/>
          <ac:spMkLst>
            <pc:docMk/>
            <pc:sldMk cId="1072813089" sldId="1127"/>
            <ac:spMk id="12" creationId="{C281BC78-2C5D-BA4B-BDDD-A3B894421B5E}"/>
          </ac:spMkLst>
        </pc:spChg>
        <pc:spChg chg="mod">
          <ac:chgData name="Li, Manling" userId="2767345e-189a-4ebc-9754-b5da929c843d" providerId="ADAL" clId="{3B360B47-238B-A648-8CB3-ED143655C331}" dt="2022-02-22T21:06:03.045" v="1791" actId="18245"/>
          <ac:spMkLst>
            <pc:docMk/>
            <pc:sldMk cId="1072813089" sldId="1127"/>
            <ac:spMk id="13" creationId="{4F57CABF-EB08-ED4C-B5C7-91FE65110AA0}"/>
          </ac:spMkLst>
        </pc:spChg>
        <pc:spChg chg="mod">
          <ac:chgData name="Li, Manling" userId="2767345e-189a-4ebc-9754-b5da929c843d" providerId="ADAL" clId="{3B360B47-238B-A648-8CB3-ED143655C331}" dt="2022-02-22T21:04:42.850" v="1782" actId="18245"/>
          <ac:spMkLst>
            <pc:docMk/>
            <pc:sldMk cId="1072813089" sldId="1127"/>
            <ac:spMk id="14" creationId="{511C870E-B3EE-0641-87A8-F613FBD28D27}"/>
          </ac:spMkLst>
        </pc:spChg>
        <pc:spChg chg="mod">
          <ac:chgData name="Li, Manling" userId="2767345e-189a-4ebc-9754-b5da929c843d" providerId="ADAL" clId="{3B360B47-238B-A648-8CB3-ED143655C331}" dt="2022-02-22T21:54:44.845" v="2475" actId="207"/>
          <ac:spMkLst>
            <pc:docMk/>
            <pc:sldMk cId="1072813089" sldId="1127"/>
            <ac:spMk id="16" creationId="{9D0068EC-F53B-A347-8590-E7BAE2D47F61}"/>
          </ac:spMkLst>
        </pc:spChg>
        <pc:spChg chg="mod">
          <ac:chgData name="Li, Manling" userId="2767345e-189a-4ebc-9754-b5da929c843d" providerId="ADAL" clId="{3B360B47-238B-A648-8CB3-ED143655C331}" dt="2022-02-22T21:54:44.845" v="2475" actId="207"/>
          <ac:spMkLst>
            <pc:docMk/>
            <pc:sldMk cId="1072813089" sldId="1127"/>
            <ac:spMk id="17" creationId="{856AAC9A-B1E1-6C47-9EB5-9CC622CCB7D1}"/>
          </ac:spMkLst>
        </pc:spChg>
        <pc:spChg chg="mod">
          <ac:chgData name="Li, Manling" userId="2767345e-189a-4ebc-9754-b5da929c843d" providerId="ADAL" clId="{3B360B47-238B-A648-8CB3-ED143655C331}" dt="2022-02-22T21:06:38.546" v="1816" actId="18245"/>
          <ac:spMkLst>
            <pc:docMk/>
            <pc:sldMk cId="1072813089" sldId="1127"/>
            <ac:spMk id="18" creationId="{0739E9CF-FEEF-024F-8D23-11B66E2C0A22}"/>
          </ac:spMkLst>
        </pc:spChg>
        <pc:spChg chg="mod">
          <ac:chgData name="Li, Manling" userId="2767345e-189a-4ebc-9754-b5da929c843d" providerId="ADAL" clId="{3B360B47-238B-A648-8CB3-ED143655C331}" dt="2022-02-22T21:06:38.546" v="1816" actId="18245"/>
          <ac:spMkLst>
            <pc:docMk/>
            <pc:sldMk cId="1072813089" sldId="1127"/>
            <ac:spMk id="19" creationId="{B7B3B583-89C7-BB4F-9ED2-CFF0A04F569F}"/>
          </ac:spMkLst>
        </pc:spChg>
        <pc:spChg chg="mod">
          <ac:chgData name="Li, Manling" userId="2767345e-189a-4ebc-9754-b5da929c843d" providerId="ADAL" clId="{3B360B47-238B-A648-8CB3-ED143655C331}" dt="2022-02-22T21:54:44.845" v="2475" actId="207"/>
          <ac:spMkLst>
            <pc:docMk/>
            <pc:sldMk cId="1072813089" sldId="1127"/>
            <ac:spMk id="20" creationId="{2E215A05-290C-4249-A3F2-CADEE0C4FAB3}"/>
          </ac:spMkLst>
        </pc:spChg>
        <pc:spChg chg="mod">
          <ac:chgData name="Li, Manling" userId="2767345e-189a-4ebc-9754-b5da929c843d" providerId="ADAL" clId="{3B360B47-238B-A648-8CB3-ED143655C331}" dt="2022-02-22T21:54:44.845" v="2475" actId="207"/>
          <ac:spMkLst>
            <pc:docMk/>
            <pc:sldMk cId="1072813089" sldId="1127"/>
            <ac:spMk id="21" creationId="{A37C96F0-6900-374F-A75E-0168E0817D0F}"/>
          </ac:spMkLst>
        </pc:spChg>
        <pc:spChg chg="mod">
          <ac:chgData name="Li, Manling" userId="2767345e-189a-4ebc-9754-b5da929c843d" providerId="ADAL" clId="{3B360B47-238B-A648-8CB3-ED143655C331}" dt="2022-02-22T21:54:44.845" v="2475" actId="207"/>
          <ac:spMkLst>
            <pc:docMk/>
            <pc:sldMk cId="1072813089" sldId="1127"/>
            <ac:spMk id="22" creationId="{4D74DDD2-E092-6349-BFE8-B7950989008F}"/>
          </ac:spMkLst>
        </pc:spChg>
        <pc:spChg chg="mod">
          <ac:chgData name="Li, Manling" userId="2767345e-189a-4ebc-9754-b5da929c843d" providerId="ADAL" clId="{3B360B47-238B-A648-8CB3-ED143655C331}" dt="2022-02-22T21:54:44.845" v="2475" actId="207"/>
          <ac:spMkLst>
            <pc:docMk/>
            <pc:sldMk cId="1072813089" sldId="1127"/>
            <ac:spMk id="23" creationId="{EB321306-C028-1442-B7EC-AE4C5C96F617}"/>
          </ac:spMkLst>
        </pc:spChg>
        <pc:grpChg chg="mod">
          <ac:chgData name="Li, Manling" userId="2767345e-189a-4ebc-9754-b5da929c843d" providerId="ADAL" clId="{3B360B47-238B-A648-8CB3-ED143655C331}" dt="2022-02-22T21:06:03.045" v="1791" actId="18245"/>
          <ac:grpSpMkLst>
            <pc:docMk/>
            <pc:sldMk cId="1072813089" sldId="1127"/>
            <ac:grpSpMk id="8" creationId="{5A6AD140-67A1-6E45-8723-13007C82005D}"/>
          </ac:grpSpMkLst>
        </pc:grpChg>
        <pc:grpChg chg="mod">
          <ac:chgData name="Li, Manling" userId="2767345e-189a-4ebc-9754-b5da929c843d" providerId="ADAL" clId="{3B360B47-238B-A648-8CB3-ED143655C331}" dt="2022-02-22T21:06:38.546" v="1816" actId="18245"/>
          <ac:grpSpMkLst>
            <pc:docMk/>
            <pc:sldMk cId="1072813089" sldId="1127"/>
            <ac:grpSpMk id="15" creationId="{153C221F-6493-A74D-BE7A-E776C955604C}"/>
          </ac:grpSpMkLst>
        </pc:grpChg>
        <pc:graphicFrameChg chg="add del mod modGraphic">
          <ac:chgData name="Li, Manling" userId="2767345e-189a-4ebc-9754-b5da929c843d" providerId="ADAL" clId="{3B360B47-238B-A648-8CB3-ED143655C331}" dt="2022-02-22T21:06:38.546" v="1816" actId="18245"/>
          <ac:graphicFrameMkLst>
            <pc:docMk/>
            <pc:sldMk cId="1072813089" sldId="1127"/>
            <ac:graphicFrameMk id="5" creationId="{F59C701E-8E21-4147-AC59-557CA15C08A8}"/>
          </ac:graphicFrameMkLst>
        </pc:graphicFrameChg>
      </pc:sldChg>
      <pc:sldChg chg="modSp add mod">
        <pc:chgData name="Li, Manling" userId="2767345e-189a-4ebc-9754-b5da929c843d" providerId="ADAL" clId="{3B360B47-238B-A648-8CB3-ED143655C331}" dt="2022-02-22T21:55:01.046" v="2476" actId="207"/>
        <pc:sldMkLst>
          <pc:docMk/>
          <pc:sldMk cId="1039414037" sldId="1128"/>
        </pc:sldMkLst>
        <pc:spChg chg="mod">
          <ac:chgData name="Li, Manling" userId="2767345e-189a-4ebc-9754-b5da929c843d" providerId="ADAL" clId="{3B360B47-238B-A648-8CB3-ED143655C331}" dt="2022-02-22T21:55:01.046" v="2476" actId="207"/>
          <ac:spMkLst>
            <pc:docMk/>
            <pc:sldMk cId="1039414037" sldId="1128"/>
            <ac:spMk id="16" creationId="{9D0068EC-F53B-A347-8590-E7BAE2D47F61}"/>
          </ac:spMkLst>
        </pc:spChg>
        <pc:spChg chg="mod">
          <ac:chgData name="Li, Manling" userId="2767345e-189a-4ebc-9754-b5da929c843d" providerId="ADAL" clId="{3B360B47-238B-A648-8CB3-ED143655C331}" dt="2022-02-22T21:55:01.046" v="2476" actId="207"/>
          <ac:spMkLst>
            <pc:docMk/>
            <pc:sldMk cId="1039414037" sldId="1128"/>
            <ac:spMk id="17" creationId="{856AAC9A-B1E1-6C47-9EB5-9CC622CCB7D1}"/>
          </ac:spMkLst>
        </pc:spChg>
        <pc:spChg chg="mod">
          <ac:chgData name="Li, Manling" userId="2767345e-189a-4ebc-9754-b5da929c843d" providerId="ADAL" clId="{3B360B47-238B-A648-8CB3-ED143655C331}" dt="2022-02-22T21:55:01.046" v="2476" actId="207"/>
          <ac:spMkLst>
            <pc:docMk/>
            <pc:sldMk cId="1039414037" sldId="1128"/>
            <ac:spMk id="18" creationId="{0739E9CF-FEEF-024F-8D23-11B66E2C0A22}"/>
          </ac:spMkLst>
        </pc:spChg>
        <pc:spChg chg="mod">
          <ac:chgData name="Li, Manling" userId="2767345e-189a-4ebc-9754-b5da929c843d" providerId="ADAL" clId="{3B360B47-238B-A648-8CB3-ED143655C331}" dt="2022-02-22T21:55:01.046" v="2476" actId="207"/>
          <ac:spMkLst>
            <pc:docMk/>
            <pc:sldMk cId="1039414037" sldId="1128"/>
            <ac:spMk id="19" creationId="{B7B3B583-89C7-BB4F-9ED2-CFF0A04F569F}"/>
          </ac:spMkLst>
        </pc:spChg>
        <pc:spChg chg="mod">
          <ac:chgData name="Li, Manling" userId="2767345e-189a-4ebc-9754-b5da929c843d" providerId="ADAL" clId="{3B360B47-238B-A648-8CB3-ED143655C331}" dt="2022-02-22T21:55:01.046" v="2476" actId="207"/>
          <ac:spMkLst>
            <pc:docMk/>
            <pc:sldMk cId="1039414037" sldId="1128"/>
            <ac:spMk id="22" creationId="{4D74DDD2-E092-6349-BFE8-B7950989008F}"/>
          </ac:spMkLst>
        </pc:spChg>
        <pc:spChg chg="mod">
          <ac:chgData name="Li, Manling" userId="2767345e-189a-4ebc-9754-b5da929c843d" providerId="ADAL" clId="{3B360B47-238B-A648-8CB3-ED143655C331}" dt="2022-02-22T21:55:01.046" v="2476" actId="207"/>
          <ac:spMkLst>
            <pc:docMk/>
            <pc:sldMk cId="1039414037" sldId="1128"/>
            <ac:spMk id="23" creationId="{EB321306-C028-1442-B7EC-AE4C5C96F617}"/>
          </ac:spMkLst>
        </pc:spChg>
      </pc:sldChg>
      <pc:sldChg chg="add del">
        <pc:chgData name="Li, Manling" userId="2767345e-189a-4ebc-9754-b5da929c843d" providerId="ADAL" clId="{3B360B47-238B-A648-8CB3-ED143655C331}" dt="2022-02-22T21:06:01.418" v="1790"/>
        <pc:sldMkLst>
          <pc:docMk/>
          <pc:sldMk cId="2267899843" sldId="1128"/>
        </pc:sldMkLst>
      </pc:sldChg>
      <pc:sldChg chg="modSp add mod">
        <pc:chgData name="Li, Manling" userId="2767345e-189a-4ebc-9754-b5da929c843d" providerId="ADAL" clId="{3B360B47-238B-A648-8CB3-ED143655C331}" dt="2022-02-22T21:55:13.121" v="2477" actId="207"/>
        <pc:sldMkLst>
          <pc:docMk/>
          <pc:sldMk cId="3837606808" sldId="1129"/>
        </pc:sldMkLst>
        <pc:spChg chg="mod">
          <ac:chgData name="Li, Manling" userId="2767345e-189a-4ebc-9754-b5da929c843d" providerId="ADAL" clId="{3B360B47-238B-A648-8CB3-ED143655C331}" dt="2022-02-22T21:55:13.121" v="2477" actId="207"/>
          <ac:spMkLst>
            <pc:docMk/>
            <pc:sldMk cId="3837606808" sldId="1129"/>
            <ac:spMk id="16" creationId="{9D0068EC-F53B-A347-8590-E7BAE2D47F61}"/>
          </ac:spMkLst>
        </pc:spChg>
        <pc:spChg chg="mod">
          <ac:chgData name="Li, Manling" userId="2767345e-189a-4ebc-9754-b5da929c843d" providerId="ADAL" clId="{3B360B47-238B-A648-8CB3-ED143655C331}" dt="2022-02-22T21:55:13.121" v="2477" actId="207"/>
          <ac:spMkLst>
            <pc:docMk/>
            <pc:sldMk cId="3837606808" sldId="1129"/>
            <ac:spMk id="17" creationId="{856AAC9A-B1E1-6C47-9EB5-9CC622CCB7D1}"/>
          </ac:spMkLst>
        </pc:spChg>
        <pc:spChg chg="mod">
          <ac:chgData name="Li, Manling" userId="2767345e-189a-4ebc-9754-b5da929c843d" providerId="ADAL" clId="{3B360B47-238B-A648-8CB3-ED143655C331}" dt="2022-02-22T21:55:13.121" v="2477" actId="207"/>
          <ac:spMkLst>
            <pc:docMk/>
            <pc:sldMk cId="3837606808" sldId="1129"/>
            <ac:spMk id="18" creationId="{0739E9CF-FEEF-024F-8D23-11B66E2C0A22}"/>
          </ac:spMkLst>
        </pc:spChg>
        <pc:spChg chg="mod">
          <ac:chgData name="Li, Manling" userId="2767345e-189a-4ebc-9754-b5da929c843d" providerId="ADAL" clId="{3B360B47-238B-A648-8CB3-ED143655C331}" dt="2022-02-22T21:55:13.121" v="2477" actId="207"/>
          <ac:spMkLst>
            <pc:docMk/>
            <pc:sldMk cId="3837606808" sldId="1129"/>
            <ac:spMk id="19" creationId="{B7B3B583-89C7-BB4F-9ED2-CFF0A04F569F}"/>
          </ac:spMkLst>
        </pc:spChg>
        <pc:spChg chg="mod">
          <ac:chgData name="Li, Manling" userId="2767345e-189a-4ebc-9754-b5da929c843d" providerId="ADAL" clId="{3B360B47-238B-A648-8CB3-ED143655C331}" dt="2022-02-22T21:55:13.121" v="2477" actId="207"/>
          <ac:spMkLst>
            <pc:docMk/>
            <pc:sldMk cId="3837606808" sldId="1129"/>
            <ac:spMk id="20" creationId="{2E215A05-290C-4249-A3F2-CADEE0C4FAB3}"/>
          </ac:spMkLst>
        </pc:spChg>
        <pc:spChg chg="mod">
          <ac:chgData name="Li, Manling" userId="2767345e-189a-4ebc-9754-b5da929c843d" providerId="ADAL" clId="{3B360B47-238B-A648-8CB3-ED143655C331}" dt="2022-02-22T21:55:13.121" v="2477" actId="207"/>
          <ac:spMkLst>
            <pc:docMk/>
            <pc:sldMk cId="3837606808" sldId="1129"/>
            <ac:spMk id="21" creationId="{A37C96F0-6900-374F-A75E-0168E0817D0F}"/>
          </ac:spMkLst>
        </pc:spChg>
      </pc:sldChg>
      <pc:sldChg chg="addSp modSp new mod">
        <pc:chgData name="Li, Manling" userId="2767345e-189a-4ebc-9754-b5da929c843d" providerId="ADAL" clId="{3B360B47-238B-A648-8CB3-ED143655C331}" dt="2022-02-22T21:09:36.758" v="1871" actId="1076"/>
        <pc:sldMkLst>
          <pc:docMk/>
          <pc:sldMk cId="1371787581" sldId="1130"/>
        </pc:sldMkLst>
        <pc:spChg chg="mod">
          <ac:chgData name="Li, Manling" userId="2767345e-189a-4ebc-9754-b5da929c843d" providerId="ADAL" clId="{3B360B47-238B-A648-8CB3-ED143655C331}" dt="2022-02-22T21:07:24.121" v="1841" actId="20577"/>
          <ac:spMkLst>
            <pc:docMk/>
            <pc:sldMk cId="1371787581" sldId="1130"/>
            <ac:spMk id="2" creationId="{F00072C8-5BCD-6146-A685-ECE38B37B4E3}"/>
          </ac:spMkLst>
        </pc:spChg>
        <pc:spChg chg="mod">
          <ac:chgData name="Li, Manling" userId="2767345e-189a-4ebc-9754-b5da929c843d" providerId="ADAL" clId="{3B360B47-238B-A648-8CB3-ED143655C331}" dt="2022-02-22T21:09:31.637" v="1870" actId="20577"/>
          <ac:spMkLst>
            <pc:docMk/>
            <pc:sldMk cId="1371787581" sldId="1130"/>
            <ac:spMk id="3" creationId="{AEDA607F-1F08-7243-B0CA-9AD76D82A8A1}"/>
          </ac:spMkLst>
        </pc:spChg>
        <pc:spChg chg="add mod">
          <ac:chgData name="Li, Manling" userId="2767345e-189a-4ebc-9754-b5da929c843d" providerId="ADAL" clId="{3B360B47-238B-A648-8CB3-ED143655C331}" dt="2022-02-22T21:07:50.900" v="1845" actId="1076"/>
          <ac:spMkLst>
            <pc:docMk/>
            <pc:sldMk cId="1371787581" sldId="1130"/>
            <ac:spMk id="6" creationId="{DC91DC0F-F7C9-FD4B-933B-D7B174B2D10B}"/>
          </ac:spMkLst>
        </pc:spChg>
        <pc:picChg chg="add mod">
          <ac:chgData name="Li, Manling" userId="2767345e-189a-4ebc-9754-b5da929c843d" providerId="ADAL" clId="{3B360B47-238B-A648-8CB3-ED143655C331}" dt="2022-02-22T21:09:36.758" v="1871" actId="1076"/>
          <ac:picMkLst>
            <pc:docMk/>
            <pc:sldMk cId="1371787581" sldId="1130"/>
            <ac:picMk id="8" creationId="{A18178FE-DA1A-8841-8F2B-55AF09C497DE}"/>
          </ac:picMkLst>
        </pc:picChg>
      </pc:sldChg>
      <pc:sldChg chg="addSp delSp modSp add mod">
        <pc:chgData name="Li, Manling" userId="2767345e-189a-4ebc-9754-b5da929c843d" providerId="ADAL" clId="{3B360B47-238B-A648-8CB3-ED143655C331}" dt="2022-02-22T21:11:15.053" v="1894" actId="1076"/>
        <pc:sldMkLst>
          <pc:docMk/>
          <pc:sldMk cId="1254633029" sldId="1131"/>
        </pc:sldMkLst>
        <pc:spChg chg="add del mod">
          <ac:chgData name="Li, Manling" userId="2767345e-189a-4ebc-9754-b5da929c843d" providerId="ADAL" clId="{3B360B47-238B-A648-8CB3-ED143655C331}" dt="2022-02-22T21:10:16.450" v="1882"/>
          <ac:spMkLst>
            <pc:docMk/>
            <pc:sldMk cId="1254633029" sldId="1131"/>
            <ac:spMk id="9" creationId="{399F9EBF-B399-A349-871C-113E6F472E25}"/>
          </ac:spMkLst>
        </pc:spChg>
        <pc:spChg chg="add mod">
          <ac:chgData name="Li, Manling" userId="2767345e-189a-4ebc-9754-b5da929c843d" providerId="ADAL" clId="{3B360B47-238B-A648-8CB3-ED143655C331}" dt="2022-02-22T21:10:58.443" v="1891" actId="1076"/>
          <ac:spMkLst>
            <pc:docMk/>
            <pc:sldMk cId="1254633029" sldId="1131"/>
            <ac:spMk id="13" creationId="{FE8677E8-10C6-EF4E-B3D0-2CE1304042B5}"/>
          </ac:spMkLst>
        </pc:spChg>
        <pc:spChg chg="add mod">
          <ac:chgData name="Li, Manling" userId="2767345e-189a-4ebc-9754-b5da929c843d" providerId="ADAL" clId="{3B360B47-238B-A648-8CB3-ED143655C331}" dt="2022-02-22T21:11:15.053" v="1894" actId="1076"/>
          <ac:spMkLst>
            <pc:docMk/>
            <pc:sldMk cId="1254633029" sldId="1131"/>
            <ac:spMk id="15" creationId="{93E42913-B9BA-E242-B9E8-2D00A93A03FA}"/>
          </ac:spMkLst>
        </pc:spChg>
        <pc:picChg chg="add mod">
          <ac:chgData name="Li, Manling" userId="2767345e-189a-4ebc-9754-b5da929c843d" providerId="ADAL" clId="{3B360B47-238B-A648-8CB3-ED143655C331}" dt="2022-02-22T21:10:40.175" v="1889" actId="1076"/>
          <ac:picMkLst>
            <pc:docMk/>
            <pc:sldMk cId="1254633029" sldId="1131"/>
            <ac:picMk id="7" creationId="{6F250E02-7454-794C-8721-90612EC8222B}"/>
          </ac:picMkLst>
        </pc:picChg>
        <pc:picChg chg="del">
          <ac:chgData name="Li, Manling" userId="2767345e-189a-4ebc-9754-b5da929c843d" providerId="ADAL" clId="{3B360B47-238B-A648-8CB3-ED143655C331}" dt="2022-02-22T21:10:05.419" v="1874" actId="478"/>
          <ac:picMkLst>
            <pc:docMk/>
            <pc:sldMk cId="1254633029" sldId="1131"/>
            <ac:picMk id="8" creationId="{A18178FE-DA1A-8841-8F2B-55AF09C497DE}"/>
          </ac:picMkLst>
        </pc:picChg>
        <pc:picChg chg="add mod">
          <ac:chgData name="Li, Manling" userId="2767345e-189a-4ebc-9754-b5da929c843d" providerId="ADAL" clId="{3B360B47-238B-A648-8CB3-ED143655C331}" dt="2022-02-22T21:11:09.749" v="1892" actId="1076"/>
          <ac:picMkLst>
            <pc:docMk/>
            <pc:sldMk cId="1254633029" sldId="1131"/>
            <ac:picMk id="11" creationId="{A774E565-1135-7F4A-8BA8-D7E9EA97EE41}"/>
          </ac:picMkLst>
        </pc:picChg>
      </pc:sldChg>
      <pc:sldChg chg="addSp modSp new mod">
        <pc:chgData name="Li, Manling" userId="2767345e-189a-4ebc-9754-b5da929c843d" providerId="ADAL" clId="{3B360B47-238B-A648-8CB3-ED143655C331}" dt="2022-02-22T21:40:12.701" v="2368" actId="20577"/>
        <pc:sldMkLst>
          <pc:docMk/>
          <pc:sldMk cId="2639486452" sldId="1132"/>
        </pc:sldMkLst>
        <pc:spChg chg="mod">
          <ac:chgData name="Li, Manling" userId="2767345e-189a-4ebc-9754-b5da929c843d" providerId="ADAL" clId="{3B360B47-238B-A648-8CB3-ED143655C331}" dt="2022-02-22T21:27:29.504" v="2054"/>
          <ac:spMkLst>
            <pc:docMk/>
            <pc:sldMk cId="2639486452" sldId="1132"/>
            <ac:spMk id="2" creationId="{45A0CF54-4D54-0B4F-AAB7-B82D64B9B06B}"/>
          </ac:spMkLst>
        </pc:spChg>
        <pc:spChg chg="mod">
          <ac:chgData name="Li, Manling" userId="2767345e-189a-4ebc-9754-b5da929c843d" providerId="ADAL" clId="{3B360B47-238B-A648-8CB3-ED143655C331}" dt="2022-02-22T21:40:12.701" v="2368" actId="20577"/>
          <ac:spMkLst>
            <pc:docMk/>
            <pc:sldMk cId="2639486452" sldId="1132"/>
            <ac:spMk id="3" creationId="{E92B2B19-99F8-E240-B46B-DD7A4251A208}"/>
          </ac:spMkLst>
        </pc:spChg>
        <pc:picChg chg="add mod">
          <ac:chgData name="Li, Manling" userId="2767345e-189a-4ebc-9754-b5da929c843d" providerId="ADAL" clId="{3B360B47-238B-A648-8CB3-ED143655C331}" dt="2022-02-22T21:32:43.039" v="2134" actId="1076"/>
          <ac:picMkLst>
            <pc:docMk/>
            <pc:sldMk cId="2639486452" sldId="1132"/>
            <ac:picMk id="6" creationId="{2CCE5613-6858-CA4D-937D-CD5D41674926}"/>
          </ac:picMkLst>
        </pc:picChg>
      </pc:sldChg>
      <pc:sldChg chg="addSp delSp modSp add mod">
        <pc:chgData name="Li, Manling" userId="2767345e-189a-4ebc-9754-b5da929c843d" providerId="ADAL" clId="{3B360B47-238B-A648-8CB3-ED143655C331}" dt="2022-02-22T21:40:28.274" v="2370" actId="207"/>
        <pc:sldMkLst>
          <pc:docMk/>
          <pc:sldMk cId="100063353" sldId="1133"/>
        </pc:sldMkLst>
        <pc:spChg chg="mod">
          <ac:chgData name="Li, Manling" userId="2767345e-189a-4ebc-9754-b5da929c843d" providerId="ADAL" clId="{3B360B47-238B-A648-8CB3-ED143655C331}" dt="2022-02-22T21:40:28.274" v="2370" actId="207"/>
          <ac:spMkLst>
            <pc:docMk/>
            <pc:sldMk cId="100063353" sldId="1133"/>
            <ac:spMk id="3" creationId="{E92B2B19-99F8-E240-B46B-DD7A4251A208}"/>
          </ac:spMkLst>
        </pc:spChg>
        <pc:picChg chg="del">
          <ac:chgData name="Li, Manling" userId="2767345e-189a-4ebc-9754-b5da929c843d" providerId="ADAL" clId="{3B360B47-238B-A648-8CB3-ED143655C331}" dt="2022-02-22T21:32:36.043" v="2132" actId="478"/>
          <ac:picMkLst>
            <pc:docMk/>
            <pc:sldMk cId="100063353" sldId="1133"/>
            <ac:picMk id="6" creationId="{2CCE5613-6858-CA4D-937D-CD5D41674926}"/>
          </ac:picMkLst>
        </pc:picChg>
        <pc:picChg chg="add mod">
          <ac:chgData name="Li, Manling" userId="2767345e-189a-4ebc-9754-b5da929c843d" providerId="ADAL" clId="{3B360B47-238B-A648-8CB3-ED143655C331}" dt="2022-02-22T21:36:33.849" v="2194" actId="1076"/>
          <ac:picMkLst>
            <pc:docMk/>
            <pc:sldMk cId="100063353" sldId="1133"/>
            <ac:picMk id="7" creationId="{9C9D55AE-25D9-7048-B010-2711AE54C3FB}"/>
          </ac:picMkLst>
        </pc:picChg>
      </pc:sldChg>
      <pc:sldChg chg="addSp delSp modSp new mod">
        <pc:chgData name="Li, Manling" userId="2767345e-189a-4ebc-9754-b5da929c843d" providerId="ADAL" clId="{3B360B47-238B-A648-8CB3-ED143655C331}" dt="2022-02-22T21:53:58.022" v="2474" actId="20577"/>
        <pc:sldMkLst>
          <pc:docMk/>
          <pc:sldMk cId="3826127851" sldId="1134"/>
        </pc:sldMkLst>
        <pc:spChg chg="mod">
          <ac:chgData name="Li, Manling" userId="2767345e-189a-4ebc-9754-b5da929c843d" providerId="ADAL" clId="{3B360B47-238B-A648-8CB3-ED143655C331}" dt="2022-02-22T21:51:35.635" v="2403" actId="20577"/>
          <ac:spMkLst>
            <pc:docMk/>
            <pc:sldMk cId="3826127851" sldId="1134"/>
            <ac:spMk id="2" creationId="{480A4EBF-0414-AF44-9220-D2F98D160CD2}"/>
          </ac:spMkLst>
        </pc:spChg>
        <pc:spChg chg="mod">
          <ac:chgData name="Li, Manling" userId="2767345e-189a-4ebc-9754-b5da929c843d" providerId="ADAL" clId="{3B360B47-238B-A648-8CB3-ED143655C331}" dt="2022-02-22T21:53:58.022" v="2474" actId="20577"/>
          <ac:spMkLst>
            <pc:docMk/>
            <pc:sldMk cId="3826127851" sldId="1134"/>
            <ac:spMk id="3" creationId="{50B5B5D3-8B82-A842-A3F8-9171BC324D31}"/>
          </ac:spMkLst>
        </pc:spChg>
        <pc:spChg chg="add mod">
          <ac:chgData name="Li, Manling" userId="2767345e-189a-4ebc-9754-b5da929c843d" providerId="ADAL" clId="{3B360B47-238B-A648-8CB3-ED143655C331}" dt="2022-02-22T21:50:51.742" v="2397" actId="14100"/>
          <ac:spMkLst>
            <pc:docMk/>
            <pc:sldMk cId="3826127851" sldId="1134"/>
            <ac:spMk id="10" creationId="{D8730C43-1DC7-3540-A38F-A85C6F2AF315}"/>
          </ac:spMkLst>
        </pc:spChg>
        <pc:picChg chg="add del mod">
          <ac:chgData name="Li, Manling" userId="2767345e-189a-4ebc-9754-b5da929c843d" providerId="ADAL" clId="{3B360B47-238B-A648-8CB3-ED143655C331}" dt="2022-02-22T21:48:59.231" v="2383" actId="478"/>
          <ac:picMkLst>
            <pc:docMk/>
            <pc:sldMk cId="3826127851" sldId="1134"/>
            <ac:picMk id="6" creationId="{44D6D21E-4C74-6F4A-9CB3-08A31F368EB6}"/>
          </ac:picMkLst>
        </pc:picChg>
        <pc:picChg chg="add mod">
          <ac:chgData name="Li, Manling" userId="2767345e-189a-4ebc-9754-b5da929c843d" providerId="ADAL" clId="{3B360B47-238B-A648-8CB3-ED143655C331}" dt="2022-02-22T21:49:37.447" v="2392" actId="14100"/>
          <ac:picMkLst>
            <pc:docMk/>
            <pc:sldMk cId="3826127851" sldId="1134"/>
            <ac:picMk id="8" creationId="{F3B7F75A-670E-334C-A176-B7EC590187E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B13955-47C3-2547-9D2C-D2B56DBF366B}" type="doc">
      <dgm:prSet loTypeId="urn:microsoft.com/office/officeart/2005/8/layout/radial4" loCatId="" qsTypeId="urn:microsoft.com/office/officeart/2005/8/quickstyle/simple1" qsCatId="simple" csTypeId="urn:microsoft.com/office/officeart/2005/8/colors/accent6_2" csCatId="accent6" phldr="1"/>
      <dgm:spPr/>
      <dgm:t>
        <a:bodyPr/>
        <a:lstStyle/>
        <a:p>
          <a:endParaRPr lang="en-US"/>
        </a:p>
      </dgm:t>
    </dgm:pt>
    <dgm:pt modelId="{7B0A0C77-5878-4B43-A0F4-57BFFC3E3330}">
      <dgm:prSet phldrT="[Text]"/>
      <dgm:spPr/>
      <dgm:t>
        <a:bodyPr/>
        <a:lstStyle/>
        <a:p>
          <a:r>
            <a:rPr lang="en-US" dirty="0"/>
            <a:t>Where to get the supervision ?</a:t>
          </a:r>
        </a:p>
      </dgm:t>
    </dgm:pt>
    <dgm:pt modelId="{A0E5F1D6-4CDE-3546-84CC-3BBD1D47A985}" type="parTrans" cxnId="{F2BBC761-CB9E-B54D-8066-B05E57E96D49}">
      <dgm:prSet/>
      <dgm:spPr/>
      <dgm:t>
        <a:bodyPr/>
        <a:lstStyle/>
        <a:p>
          <a:endParaRPr lang="en-US"/>
        </a:p>
      </dgm:t>
    </dgm:pt>
    <dgm:pt modelId="{071C5571-F1D2-B44A-B88A-E98576DF883B}" type="sibTrans" cxnId="{F2BBC761-CB9E-B54D-8066-B05E57E96D49}">
      <dgm:prSet/>
      <dgm:spPr/>
      <dgm:t>
        <a:bodyPr/>
        <a:lstStyle/>
        <a:p>
          <a:endParaRPr lang="en-US"/>
        </a:p>
      </dgm:t>
    </dgm:pt>
    <dgm:pt modelId="{CE1B8E45-60E3-A847-9F2C-E19593ACD88A}">
      <dgm:prSet phldrT="[Text]"/>
      <dgm:spPr/>
      <dgm:t>
        <a:bodyPr/>
        <a:lstStyle/>
        <a:p>
          <a:r>
            <a:rPr lang="en-US" dirty="0">
              <a:solidFill>
                <a:schemeClr val="bg1"/>
              </a:solidFill>
            </a:rPr>
            <a:t>Unsupervised methods</a:t>
          </a:r>
        </a:p>
      </dgm:t>
    </dgm:pt>
    <dgm:pt modelId="{66BAE3EE-EB89-7F41-B0F1-11B7A902F6E5}" type="parTrans" cxnId="{737C8FE6-265B-AA4D-9585-7695A2183A22}">
      <dgm:prSet/>
      <dgm:spPr/>
      <dgm:t>
        <a:bodyPr/>
        <a:lstStyle/>
        <a:p>
          <a:endParaRPr lang="en-US"/>
        </a:p>
      </dgm:t>
    </dgm:pt>
    <dgm:pt modelId="{20ED20CB-D600-3240-A011-2D7B2199880B}" type="sibTrans" cxnId="{737C8FE6-265B-AA4D-9585-7695A2183A22}">
      <dgm:prSet/>
      <dgm:spPr/>
      <dgm:t>
        <a:bodyPr/>
        <a:lstStyle/>
        <a:p>
          <a:endParaRPr lang="en-US"/>
        </a:p>
      </dgm:t>
    </dgm:pt>
    <dgm:pt modelId="{C9240117-20D0-A24E-AA63-7B5083E36835}">
      <dgm:prSet phldrT="[Text]"/>
      <dgm:spPr/>
      <dgm:t>
        <a:bodyPr/>
        <a:lstStyle/>
        <a:p>
          <a:r>
            <a:rPr lang="en-US" dirty="0"/>
            <a:t>General summarization datasets</a:t>
          </a:r>
        </a:p>
      </dgm:t>
    </dgm:pt>
    <dgm:pt modelId="{66DBAAD4-205B-5C4E-978B-F8CB2D59F32A}" type="parTrans" cxnId="{791CDF24-F95F-CA4C-884F-18309419D05B}">
      <dgm:prSet/>
      <dgm:spPr/>
      <dgm:t>
        <a:bodyPr/>
        <a:lstStyle/>
        <a:p>
          <a:endParaRPr lang="en-US"/>
        </a:p>
      </dgm:t>
    </dgm:pt>
    <dgm:pt modelId="{D0B696F6-A36D-B14D-A648-38236544B6F3}" type="sibTrans" cxnId="{791CDF24-F95F-CA4C-884F-18309419D05B}">
      <dgm:prSet/>
      <dgm:spPr/>
      <dgm:t>
        <a:bodyPr/>
        <a:lstStyle/>
        <a:p>
          <a:endParaRPr lang="en-US"/>
        </a:p>
      </dgm:t>
    </dgm:pt>
    <dgm:pt modelId="{0D39CE45-FB6B-F947-A35A-D2BADAB1C981}">
      <dgm:prSet phldrT="[Text]"/>
      <dgm:spPr/>
      <dgm:t>
        <a:bodyPr/>
        <a:lstStyle/>
        <a:p>
          <a:r>
            <a:rPr lang="en-US" dirty="0"/>
            <a:t>Other resources</a:t>
          </a:r>
        </a:p>
      </dgm:t>
    </dgm:pt>
    <dgm:pt modelId="{C5968938-F993-6049-B4F9-0614660B456B}" type="parTrans" cxnId="{127C40F6-935A-8948-BB50-4C52F6B94077}">
      <dgm:prSet/>
      <dgm:spPr/>
      <dgm:t>
        <a:bodyPr/>
        <a:lstStyle/>
        <a:p>
          <a:endParaRPr lang="en-US"/>
        </a:p>
      </dgm:t>
    </dgm:pt>
    <dgm:pt modelId="{B731C9B2-BAAF-8341-8300-341242CD9724}" type="sibTrans" cxnId="{127C40F6-935A-8948-BB50-4C52F6B94077}">
      <dgm:prSet/>
      <dgm:spPr/>
      <dgm:t>
        <a:bodyPr/>
        <a:lstStyle/>
        <a:p>
          <a:endParaRPr lang="en-US"/>
        </a:p>
      </dgm:t>
    </dgm:pt>
    <dgm:pt modelId="{1B361C2A-5FB3-DF46-8FCB-309B9F97EA5F}">
      <dgm:prSet phldrT="[Text]"/>
      <dgm:spPr/>
      <dgm:t>
        <a:bodyPr/>
        <a:lstStyle/>
        <a:p>
          <a:pPr>
            <a:buClr>
              <a:srgbClr val="000000"/>
            </a:buClr>
            <a:buSzPts val="1400"/>
            <a:buFont typeface="Arial"/>
            <a:buNone/>
          </a:pPr>
          <a:r>
            <a:rPr lang="en-US" dirty="0" err="1"/>
            <a:t>Chieu</a:t>
          </a:r>
          <a:r>
            <a:rPr lang="en-US" dirty="0"/>
            <a:t> and Lee (2004)</a:t>
          </a:r>
          <a:endParaRPr lang="en-US" dirty="0">
            <a:solidFill>
              <a:schemeClr val="bg1"/>
            </a:solidFill>
          </a:endParaRPr>
        </a:p>
      </dgm:t>
    </dgm:pt>
    <dgm:pt modelId="{D1ED906C-79D6-C94A-8529-00A19E654AB3}" type="parTrans" cxnId="{E77580D1-A8F8-5841-A1CE-E26998416224}">
      <dgm:prSet/>
      <dgm:spPr/>
      <dgm:t>
        <a:bodyPr/>
        <a:lstStyle/>
        <a:p>
          <a:endParaRPr lang="en-US"/>
        </a:p>
      </dgm:t>
    </dgm:pt>
    <dgm:pt modelId="{2150FC13-C61D-EE44-A5D0-762D1E6FA05D}" type="sibTrans" cxnId="{E77580D1-A8F8-5841-A1CE-E26998416224}">
      <dgm:prSet/>
      <dgm:spPr/>
      <dgm:t>
        <a:bodyPr/>
        <a:lstStyle/>
        <a:p>
          <a:endParaRPr lang="en-US"/>
        </a:p>
      </dgm:t>
    </dgm:pt>
    <dgm:pt modelId="{9BA704EE-9200-BF45-AF59-17B3682F1C19}">
      <dgm:prSet phldrT="[Text]"/>
      <dgm:spPr/>
      <dgm:t>
        <a:bodyPr/>
        <a:lstStyle/>
        <a:p>
          <a:pPr>
            <a:buClr>
              <a:srgbClr val="000000"/>
            </a:buClr>
            <a:buSzPts val="1400"/>
            <a:buFont typeface="Arial"/>
            <a:buNone/>
          </a:pPr>
          <a:r>
            <a:rPr lang="en-US" b="0" i="0" dirty="0" err="1">
              <a:solidFill>
                <a:schemeClr val="bg1"/>
              </a:solidFill>
              <a:effectLst/>
              <a:latin typeface="Arial" panose="020B0604020202020204" pitchFamily="34" charset="0"/>
            </a:rPr>
            <a:t>Martschat</a:t>
          </a:r>
          <a:r>
            <a:rPr lang="en-US" b="0" i="0" dirty="0">
              <a:solidFill>
                <a:schemeClr val="bg1"/>
              </a:solidFill>
              <a:effectLst/>
              <a:latin typeface="Arial" panose="020B0604020202020204" pitchFamily="34" charset="0"/>
            </a:rPr>
            <a:t> et al (2017, 2018)</a:t>
          </a:r>
          <a:endParaRPr lang="en-US" dirty="0">
            <a:solidFill>
              <a:schemeClr val="bg1"/>
            </a:solidFill>
          </a:endParaRPr>
        </a:p>
      </dgm:t>
    </dgm:pt>
    <dgm:pt modelId="{D94F061A-8BC9-CF47-9A0C-91D8D35F9456}" type="parTrans" cxnId="{F316E310-17E9-1E41-88C2-930CE7A6C6FD}">
      <dgm:prSet/>
      <dgm:spPr/>
      <dgm:t>
        <a:bodyPr/>
        <a:lstStyle/>
        <a:p>
          <a:endParaRPr lang="en-US"/>
        </a:p>
      </dgm:t>
    </dgm:pt>
    <dgm:pt modelId="{0D13BD5A-AAB1-C341-A47A-BBBBAF3E6E01}" type="sibTrans" cxnId="{F316E310-17E9-1E41-88C2-930CE7A6C6FD}">
      <dgm:prSet/>
      <dgm:spPr/>
      <dgm:t>
        <a:bodyPr/>
        <a:lstStyle/>
        <a:p>
          <a:endParaRPr lang="en-US"/>
        </a:p>
      </dgm:t>
    </dgm:pt>
    <dgm:pt modelId="{80BA316B-A87B-C34B-9C31-D690769C1CA5}">
      <dgm:prSet phldrT="[Text]"/>
      <dgm:spPr/>
      <dgm:t>
        <a:bodyPr/>
        <a:lstStyle/>
        <a:p>
          <a:pPr>
            <a:buClr>
              <a:srgbClr val="000000"/>
            </a:buClr>
            <a:buSzPts val="1400"/>
            <a:buFont typeface="Arial"/>
            <a:buNone/>
          </a:pPr>
          <a:r>
            <a:rPr lang="en-US" b="0" i="0" dirty="0" err="1">
              <a:solidFill>
                <a:schemeClr val="bg1"/>
              </a:solidFill>
              <a:effectLst/>
              <a:latin typeface="Arial" panose="020B0604020202020204" pitchFamily="34" charset="0"/>
            </a:rPr>
            <a:t>Martschat</a:t>
          </a:r>
          <a:r>
            <a:rPr lang="en-US" b="0" i="0" dirty="0">
              <a:solidFill>
                <a:schemeClr val="bg1"/>
              </a:solidFill>
              <a:effectLst/>
              <a:latin typeface="Arial" panose="020B0604020202020204" pitchFamily="34" charset="0"/>
            </a:rPr>
            <a:t> et al (2019)</a:t>
          </a:r>
          <a:endParaRPr lang="en-US" dirty="0"/>
        </a:p>
      </dgm:t>
    </dgm:pt>
    <dgm:pt modelId="{06E79128-F660-FB44-949A-386AC6DBD3C8}" type="parTrans" cxnId="{B3A80203-108A-FF4A-AC3A-3BBF0F1B5449}">
      <dgm:prSet/>
      <dgm:spPr/>
      <dgm:t>
        <a:bodyPr/>
        <a:lstStyle/>
        <a:p>
          <a:endParaRPr lang="en-US"/>
        </a:p>
      </dgm:t>
    </dgm:pt>
    <dgm:pt modelId="{C443BEB8-000B-5A4E-91AC-B81518D56F43}" type="sibTrans" cxnId="{B3A80203-108A-FF4A-AC3A-3BBF0F1B5449}">
      <dgm:prSet/>
      <dgm:spPr/>
      <dgm:t>
        <a:bodyPr/>
        <a:lstStyle/>
        <a:p>
          <a:endParaRPr lang="en-US"/>
        </a:p>
      </dgm:t>
    </dgm:pt>
    <dgm:pt modelId="{8E8F2A03-A7A4-5045-B9DA-25018AC8834C}">
      <dgm:prSet phldrT="[Text]"/>
      <dgm:spPr/>
      <dgm:t>
        <a:bodyPr/>
        <a:lstStyle/>
        <a:p>
          <a:pPr>
            <a:buClr>
              <a:srgbClr val="000000"/>
            </a:buClr>
            <a:buSzPts val="1400"/>
            <a:buFont typeface="Arial"/>
            <a:buNone/>
          </a:pPr>
          <a:r>
            <a:rPr lang="en-US" dirty="0">
              <a:solidFill>
                <a:schemeClr val="bg1"/>
              </a:solidFill>
            </a:rPr>
            <a:t>Trans et al (2013a, b)</a:t>
          </a:r>
        </a:p>
      </dgm:t>
    </dgm:pt>
    <dgm:pt modelId="{4A4953CC-3656-7B46-90BB-01CFCE37405C}" type="parTrans" cxnId="{FBCB9CC7-CF0C-9645-9A07-50130711A10A}">
      <dgm:prSet/>
      <dgm:spPr/>
      <dgm:t>
        <a:bodyPr/>
        <a:lstStyle/>
        <a:p>
          <a:endParaRPr lang="en-US"/>
        </a:p>
      </dgm:t>
    </dgm:pt>
    <dgm:pt modelId="{06DD7F16-0CD0-2546-977B-C497519F9983}" type="sibTrans" cxnId="{FBCB9CC7-CF0C-9645-9A07-50130711A10A}">
      <dgm:prSet/>
      <dgm:spPr/>
      <dgm:t>
        <a:bodyPr/>
        <a:lstStyle/>
        <a:p>
          <a:endParaRPr lang="en-US"/>
        </a:p>
      </dgm:t>
    </dgm:pt>
    <dgm:pt modelId="{2C18449F-62A0-094B-81A6-D4D72C5E5F7B}">
      <dgm:prSet phldrT="[Text]"/>
      <dgm:spPr/>
      <dgm:t>
        <a:bodyPr/>
        <a:lstStyle/>
        <a:p>
          <a:pPr>
            <a:buClr>
              <a:srgbClr val="000000"/>
            </a:buClr>
            <a:buSzPts val="1400"/>
            <a:buFont typeface="Arial"/>
            <a:buNone/>
          </a:pPr>
          <a:r>
            <a:rPr lang="en-US" dirty="0" err="1"/>
            <a:t>Barrons</a:t>
          </a:r>
          <a:r>
            <a:rPr lang="en-US" dirty="0"/>
            <a:t> et al (2019)</a:t>
          </a:r>
        </a:p>
      </dgm:t>
    </dgm:pt>
    <dgm:pt modelId="{87F86D12-6B8F-6D4A-87E6-16168379BA9C}" type="parTrans" cxnId="{21F5C7DE-6633-7E4B-9A17-29365131DF45}">
      <dgm:prSet/>
      <dgm:spPr/>
      <dgm:t>
        <a:bodyPr/>
        <a:lstStyle/>
        <a:p>
          <a:endParaRPr lang="en-US"/>
        </a:p>
      </dgm:t>
    </dgm:pt>
    <dgm:pt modelId="{D81CCF2B-ECD0-5C42-A532-6B007050680C}" type="sibTrans" cxnId="{21F5C7DE-6633-7E4B-9A17-29365131DF45}">
      <dgm:prSet/>
      <dgm:spPr/>
      <dgm:t>
        <a:bodyPr/>
        <a:lstStyle/>
        <a:p>
          <a:endParaRPr lang="en-US"/>
        </a:p>
      </dgm:t>
    </dgm:pt>
    <dgm:pt modelId="{F1675D20-0435-A141-BADD-85C44AF11BEE}">
      <dgm:prSet phldrT="[Text]"/>
      <dgm:spPr/>
      <dgm:t>
        <a:bodyPr/>
        <a:lstStyle/>
        <a:p>
          <a:r>
            <a:rPr lang="en-US" dirty="0"/>
            <a:t>Wikipedia (Li et al, 2021)</a:t>
          </a:r>
        </a:p>
      </dgm:t>
    </dgm:pt>
    <dgm:pt modelId="{96BA7BB8-ACBD-C341-8C4C-CF1030225C27}" type="parTrans" cxnId="{D6795BFE-86A5-7E4D-BB58-8C5B8F2711ED}">
      <dgm:prSet/>
      <dgm:spPr/>
      <dgm:t>
        <a:bodyPr/>
        <a:lstStyle/>
        <a:p>
          <a:endParaRPr lang="en-US"/>
        </a:p>
      </dgm:t>
    </dgm:pt>
    <dgm:pt modelId="{A76D6BB0-13E7-2E40-9E70-1634C14614AC}" type="sibTrans" cxnId="{D6795BFE-86A5-7E4D-BB58-8C5B8F2711ED}">
      <dgm:prSet/>
      <dgm:spPr/>
      <dgm:t>
        <a:bodyPr/>
        <a:lstStyle/>
        <a:p>
          <a:endParaRPr lang="en-US"/>
        </a:p>
      </dgm:t>
    </dgm:pt>
    <dgm:pt modelId="{21D5DE19-D579-5442-B878-889BD432440C}">
      <dgm:prSet phldrT="[Text]"/>
      <dgm:spPr/>
      <dgm:t>
        <a:bodyPr/>
        <a:lstStyle/>
        <a:p>
          <a:pPr>
            <a:buClr>
              <a:srgbClr val="000000"/>
            </a:buClr>
            <a:buSzPts val="1400"/>
            <a:buFont typeface="Arial"/>
            <a:buNone/>
          </a:pPr>
          <a:r>
            <a:rPr lang="en-US" dirty="0"/>
            <a:t>Chen et al (2019)</a:t>
          </a:r>
        </a:p>
      </dgm:t>
    </dgm:pt>
    <dgm:pt modelId="{5F52E6CE-5A84-EA4E-87BD-897522226A1F}" type="parTrans" cxnId="{24DEF300-B269-C243-9D99-44E0CD0435D5}">
      <dgm:prSet/>
      <dgm:spPr/>
      <dgm:t>
        <a:bodyPr/>
        <a:lstStyle/>
        <a:p>
          <a:endParaRPr lang="en-US"/>
        </a:p>
      </dgm:t>
    </dgm:pt>
    <dgm:pt modelId="{FE774580-ECBC-6C49-9D03-4FE7F7AFC3F4}" type="sibTrans" cxnId="{24DEF300-B269-C243-9D99-44E0CD0435D5}">
      <dgm:prSet/>
      <dgm:spPr/>
      <dgm:t>
        <a:bodyPr/>
        <a:lstStyle/>
        <a:p>
          <a:endParaRPr lang="en-US"/>
        </a:p>
      </dgm:t>
    </dgm:pt>
    <dgm:pt modelId="{3241852D-C334-8942-B9B6-F5D9BA2F33B1}">
      <dgm:prSet phldrT="[Text]"/>
      <dgm:spPr/>
      <dgm:t>
        <a:bodyPr/>
        <a:lstStyle/>
        <a:p>
          <a:r>
            <a:rPr lang="en-US" dirty="0"/>
            <a:t>Social Context (Wang et al, 2016)</a:t>
          </a:r>
        </a:p>
      </dgm:t>
    </dgm:pt>
    <dgm:pt modelId="{E6D2747E-C925-0841-94EB-8365D6AC2448}" type="parTrans" cxnId="{062462F8-2251-EA45-AA7B-83CFDA63C84B}">
      <dgm:prSet/>
      <dgm:spPr/>
      <dgm:t>
        <a:bodyPr/>
        <a:lstStyle/>
        <a:p>
          <a:endParaRPr lang="en-US"/>
        </a:p>
      </dgm:t>
    </dgm:pt>
    <dgm:pt modelId="{3E0DDD11-86B5-6344-BD24-DA273DB4CA64}" type="sibTrans" cxnId="{062462F8-2251-EA45-AA7B-83CFDA63C84B}">
      <dgm:prSet/>
      <dgm:spPr/>
      <dgm:t>
        <a:bodyPr/>
        <a:lstStyle/>
        <a:p>
          <a:endParaRPr lang="en-US"/>
        </a:p>
      </dgm:t>
    </dgm:pt>
    <dgm:pt modelId="{150EC108-503F-4140-8495-EF2D712BC665}" type="pres">
      <dgm:prSet presAssocID="{31B13955-47C3-2547-9D2C-D2B56DBF366B}" presName="cycle" presStyleCnt="0">
        <dgm:presLayoutVars>
          <dgm:chMax val="1"/>
          <dgm:dir/>
          <dgm:animLvl val="ctr"/>
          <dgm:resizeHandles val="exact"/>
        </dgm:presLayoutVars>
      </dgm:prSet>
      <dgm:spPr/>
    </dgm:pt>
    <dgm:pt modelId="{FEE8E24C-D88C-B14C-9D8A-91AA01EBD341}" type="pres">
      <dgm:prSet presAssocID="{7B0A0C77-5878-4B43-A0F4-57BFFC3E3330}" presName="centerShape" presStyleLbl="node0" presStyleIdx="0" presStyleCnt="1"/>
      <dgm:spPr/>
    </dgm:pt>
    <dgm:pt modelId="{61E556A3-0687-2140-910D-8889BB5E0474}" type="pres">
      <dgm:prSet presAssocID="{66BAE3EE-EB89-7F41-B0F1-11B7A902F6E5}" presName="parTrans" presStyleLbl="bgSibTrans2D1" presStyleIdx="0" presStyleCnt="3"/>
      <dgm:spPr/>
    </dgm:pt>
    <dgm:pt modelId="{F9AD11FF-9ADB-7740-86E5-F9276BAD8F28}" type="pres">
      <dgm:prSet presAssocID="{CE1B8E45-60E3-A847-9F2C-E19593ACD88A}" presName="node" presStyleLbl="node1" presStyleIdx="0" presStyleCnt="3">
        <dgm:presLayoutVars>
          <dgm:bulletEnabled val="1"/>
        </dgm:presLayoutVars>
      </dgm:prSet>
      <dgm:spPr/>
    </dgm:pt>
    <dgm:pt modelId="{945EFF9B-C9D5-384E-8369-14C6CA40DCE9}" type="pres">
      <dgm:prSet presAssocID="{66DBAAD4-205B-5C4E-978B-F8CB2D59F32A}" presName="parTrans" presStyleLbl="bgSibTrans2D1" presStyleIdx="1" presStyleCnt="3"/>
      <dgm:spPr/>
    </dgm:pt>
    <dgm:pt modelId="{06023DCA-2B37-3B4F-8A55-8621C1DE6B85}" type="pres">
      <dgm:prSet presAssocID="{C9240117-20D0-A24E-AA63-7B5083E36835}" presName="node" presStyleLbl="node1" presStyleIdx="1" presStyleCnt="3">
        <dgm:presLayoutVars>
          <dgm:bulletEnabled val="1"/>
        </dgm:presLayoutVars>
      </dgm:prSet>
      <dgm:spPr/>
    </dgm:pt>
    <dgm:pt modelId="{1DA49BF1-A232-584E-9C9F-70F5215E4DC0}" type="pres">
      <dgm:prSet presAssocID="{C5968938-F993-6049-B4F9-0614660B456B}" presName="parTrans" presStyleLbl="bgSibTrans2D1" presStyleIdx="2" presStyleCnt="3"/>
      <dgm:spPr/>
    </dgm:pt>
    <dgm:pt modelId="{2FD5EE18-A8F0-5A44-A3F5-C6EC60B6438F}" type="pres">
      <dgm:prSet presAssocID="{0D39CE45-FB6B-F947-A35A-D2BADAB1C981}" presName="node" presStyleLbl="node1" presStyleIdx="2" presStyleCnt="3">
        <dgm:presLayoutVars>
          <dgm:bulletEnabled val="1"/>
        </dgm:presLayoutVars>
      </dgm:prSet>
      <dgm:spPr/>
    </dgm:pt>
  </dgm:ptLst>
  <dgm:cxnLst>
    <dgm:cxn modelId="{24DEF300-B269-C243-9D99-44E0CD0435D5}" srcId="{C9240117-20D0-A24E-AA63-7B5083E36835}" destId="{21D5DE19-D579-5442-B878-889BD432440C}" srcOrd="2" destOrd="0" parTransId="{5F52E6CE-5A84-EA4E-87BD-897522226A1F}" sibTransId="{FE774580-ECBC-6C49-9D03-4FE7F7AFC3F4}"/>
    <dgm:cxn modelId="{B3A80203-108A-FF4A-AC3A-3BBF0F1B5449}" srcId="{C9240117-20D0-A24E-AA63-7B5083E36835}" destId="{80BA316B-A87B-C34B-9C31-D690769C1CA5}" srcOrd="0" destOrd="0" parTransId="{06E79128-F660-FB44-949A-386AC6DBD3C8}" sibTransId="{C443BEB8-000B-5A4E-91AC-B81518D56F43}"/>
    <dgm:cxn modelId="{F316E310-17E9-1E41-88C2-930CE7A6C6FD}" srcId="{CE1B8E45-60E3-A847-9F2C-E19593ACD88A}" destId="{9BA704EE-9200-BF45-AF59-17B3682F1C19}" srcOrd="2" destOrd="0" parTransId="{D94F061A-8BC9-CF47-9A0C-91D8D35F9456}" sibTransId="{0D13BD5A-AAB1-C341-A47A-BBBBAF3E6E01}"/>
    <dgm:cxn modelId="{791CDF24-F95F-CA4C-884F-18309419D05B}" srcId="{7B0A0C77-5878-4B43-A0F4-57BFFC3E3330}" destId="{C9240117-20D0-A24E-AA63-7B5083E36835}" srcOrd="1" destOrd="0" parTransId="{66DBAAD4-205B-5C4E-978B-F8CB2D59F32A}" sibTransId="{D0B696F6-A36D-B14D-A648-38236544B6F3}"/>
    <dgm:cxn modelId="{D0E76832-B095-F243-BED0-A02C2B2EC784}" type="presOf" srcId="{66DBAAD4-205B-5C4E-978B-F8CB2D59F32A}" destId="{945EFF9B-C9D5-384E-8369-14C6CA40DCE9}" srcOrd="0" destOrd="0" presId="urn:microsoft.com/office/officeart/2005/8/layout/radial4"/>
    <dgm:cxn modelId="{07B0445D-F164-1F46-89BB-3B033133C6CE}" type="presOf" srcId="{3241852D-C334-8942-B9B6-F5D9BA2F33B1}" destId="{2FD5EE18-A8F0-5A44-A3F5-C6EC60B6438F}" srcOrd="0" destOrd="1" presId="urn:microsoft.com/office/officeart/2005/8/layout/radial4"/>
    <dgm:cxn modelId="{F2BBC761-CB9E-B54D-8066-B05E57E96D49}" srcId="{31B13955-47C3-2547-9D2C-D2B56DBF366B}" destId="{7B0A0C77-5878-4B43-A0F4-57BFFC3E3330}" srcOrd="0" destOrd="0" parTransId="{A0E5F1D6-4CDE-3546-84CC-3BBD1D47A985}" sibTransId="{071C5571-F1D2-B44A-B88A-E98576DF883B}"/>
    <dgm:cxn modelId="{7B4E6F69-1E59-2844-88B8-C7E78607A3F5}" type="presOf" srcId="{21D5DE19-D579-5442-B878-889BD432440C}" destId="{06023DCA-2B37-3B4F-8A55-8621C1DE6B85}" srcOrd="0" destOrd="3" presId="urn:microsoft.com/office/officeart/2005/8/layout/radial4"/>
    <dgm:cxn modelId="{C04B0D6F-41D9-0E4E-94AF-3CF115741E3D}" type="presOf" srcId="{C5968938-F993-6049-B4F9-0614660B456B}" destId="{1DA49BF1-A232-584E-9C9F-70F5215E4DC0}" srcOrd="0" destOrd="0" presId="urn:microsoft.com/office/officeart/2005/8/layout/radial4"/>
    <dgm:cxn modelId="{5349D170-DA3D-1F4F-81A5-6BAE7DB8D7A0}" type="presOf" srcId="{1B361C2A-5FB3-DF46-8FCB-309B9F97EA5F}" destId="{F9AD11FF-9ADB-7740-86E5-F9276BAD8F28}" srcOrd="0" destOrd="1" presId="urn:microsoft.com/office/officeart/2005/8/layout/radial4"/>
    <dgm:cxn modelId="{20012286-B186-D04D-A9B5-C2AA9311A775}" type="presOf" srcId="{F1675D20-0435-A141-BADD-85C44AF11BEE}" destId="{2FD5EE18-A8F0-5A44-A3F5-C6EC60B6438F}" srcOrd="0" destOrd="2" presId="urn:microsoft.com/office/officeart/2005/8/layout/radial4"/>
    <dgm:cxn modelId="{96B6078C-D752-BA4F-8BC6-20C6227DE063}" type="presOf" srcId="{80BA316B-A87B-C34B-9C31-D690769C1CA5}" destId="{06023DCA-2B37-3B4F-8A55-8621C1DE6B85}" srcOrd="0" destOrd="1" presId="urn:microsoft.com/office/officeart/2005/8/layout/radial4"/>
    <dgm:cxn modelId="{A61BA78C-48B1-4940-8FE3-76327950DB46}" type="presOf" srcId="{2C18449F-62A0-094B-81A6-D4D72C5E5F7B}" destId="{06023DCA-2B37-3B4F-8A55-8621C1DE6B85}" srcOrd="0" destOrd="2" presId="urn:microsoft.com/office/officeart/2005/8/layout/radial4"/>
    <dgm:cxn modelId="{312D009C-EF0E-6940-8D94-C3E978ABD59D}" type="presOf" srcId="{CE1B8E45-60E3-A847-9F2C-E19593ACD88A}" destId="{F9AD11FF-9ADB-7740-86E5-F9276BAD8F28}" srcOrd="0" destOrd="0" presId="urn:microsoft.com/office/officeart/2005/8/layout/radial4"/>
    <dgm:cxn modelId="{9CDF7FA3-51BB-CE4B-9D07-15B3AA496640}" type="presOf" srcId="{31B13955-47C3-2547-9D2C-D2B56DBF366B}" destId="{150EC108-503F-4140-8495-EF2D712BC665}" srcOrd="0" destOrd="0" presId="urn:microsoft.com/office/officeart/2005/8/layout/radial4"/>
    <dgm:cxn modelId="{D31526B0-99F1-5B4A-ACCA-5EA4ED3E896D}" type="presOf" srcId="{7B0A0C77-5878-4B43-A0F4-57BFFC3E3330}" destId="{FEE8E24C-D88C-B14C-9D8A-91AA01EBD341}" srcOrd="0" destOrd="0" presId="urn:microsoft.com/office/officeart/2005/8/layout/radial4"/>
    <dgm:cxn modelId="{FBCB9CC7-CF0C-9645-9A07-50130711A10A}" srcId="{CE1B8E45-60E3-A847-9F2C-E19593ACD88A}" destId="{8E8F2A03-A7A4-5045-B9DA-25018AC8834C}" srcOrd="1" destOrd="0" parTransId="{4A4953CC-3656-7B46-90BB-01CFCE37405C}" sibTransId="{06DD7F16-0CD0-2546-977B-C497519F9983}"/>
    <dgm:cxn modelId="{3D8264C8-73EC-F44B-8569-6015C56BAA40}" type="presOf" srcId="{8E8F2A03-A7A4-5045-B9DA-25018AC8834C}" destId="{F9AD11FF-9ADB-7740-86E5-F9276BAD8F28}" srcOrd="0" destOrd="2" presId="urn:microsoft.com/office/officeart/2005/8/layout/radial4"/>
    <dgm:cxn modelId="{8A140DC9-BF2B-FB48-9F70-17D1F63473B5}" type="presOf" srcId="{66BAE3EE-EB89-7F41-B0F1-11B7A902F6E5}" destId="{61E556A3-0687-2140-910D-8889BB5E0474}" srcOrd="0" destOrd="0" presId="urn:microsoft.com/office/officeart/2005/8/layout/radial4"/>
    <dgm:cxn modelId="{EAA8A8CC-1C8D-0F4A-994F-8A102E1F034F}" type="presOf" srcId="{0D39CE45-FB6B-F947-A35A-D2BADAB1C981}" destId="{2FD5EE18-A8F0-5A44-A3F5-C6EC60B6438F}" srcOrd="0" destOrd="0" presId="urn:microsoft.com/office/officeart/2005/8/layout/radial4"/>
    <dgm:cxn modelId="{E77580D1-A8F8-5841-A1CE-E26998416224}" srcId="{CE1B8E45-60E3-A847-9F2C-E19593ACD88A}" destId="{1B361C2A-5FB3-DF46-8FCB-309B9F97EA5F}" srcOrd="0" destOrd="0" parTransId="{D1ED906C-79D6-C94A-8529-00A19E654AB3}" sibTransId="{2150FC13-C61D-EE44-A5D0-762D1E6FA05D}"/>
    <dgm:cxn modelId="{7A7A7EDA-C3D7-EA41-8EB4-F4E1490F9D66}" type="presOf" srcId="{9BA704EE-9200-BF45-AF59-17B3682F1C19}" destId="{F9AD11FF-9ADB-7740-86E5-F9276BAD8F28}" srcOrd="0" destOrd="3" presId="urn:microsoft.com/office/officeart/2005/8/layout/radial4"/>
    <dgm:cxn modelId="{21F5C7DE-6633-7E4B-9A17-29365131DF45}" srcId="{C9240117-20D0-A24E-AA63-7B5083E36835}" destId="{2C18449F-62A0-094B-81A6-D4D72C5E5F7B}" srcOrd="1" destOrd="0" parTransId="{87F86D12-6B8F-6D4A-87E6-16168379BA9C}" sibTransId="{D81CCF2B-ECD0-5C42-A532-6B007050680C}"/>
    <dgm:cxn modelId="{737C8FE6-265B-AA4D-9585-7695A2183A22}" srcId="{7B0A0C77-5878-4B43-A0F4-57BFFC3E3330}" destId="{CE1B8E45-60E3-A847-9F2C-E19593ACD88A}" srcOrd="0" destOrd="0" parTransId="{66BAE3EE-EB89-7F41-B0F1-11B7A902F6E5}" sibTransId="{20ED20CB-D600-3240-A011-2D7B2199880B}"/>
    <dgm:cxn modelId="{127C40F6-935A-8948-BB50-4C52F6B94077}" srcId="{7B0A0C77-5878-4B43-A0F4-57BFFC3E3330}" destId="{0D39CE45-FB6B-F947-A35A-D2BADAB1C981}" srcOrd="2" destOrd="0" parTransId="{C5968938-F993-6049-B4F9-0614660B456B}" sibTransId="{B731C9B2-BAAF-8341-8300-341242CD9724}"/>
    <dgm:cxn modelId="{34EE70F7-F73E-FA4B-854F-30D761D2D1BC}" type="presOf" srcId="{C9240117-20D0-A24E-AA63-7B5083E36835}" destId="{06023DCA-2B37-3B4F-8A55-8621C1DE6B85}" srcOrd="0" destOrd="0" presId="urn:microsoft.com/office/officeart/2005/8/layout/radial4"/>
    <dgm:cxn modelId="{062462F8-2251-EA45-AA7B-83CFDA63C84B}" srcId="{0D39CE45-FB6B-F947-A35A-D2BADAB1C981}" destId="{3241852D-C334-8942-B9B6-F5D9BA2F33B1}" srcOrd="0" destOrd="0" parTransId="{E6D2747E-C925-0841-94EB-8365D6AC2448}" sibTransId="{3E0DDD11-86B5-6344-BD24-DA273DB4CA64}"/>
    <dgm:cxn modelId="{D6795BFE-86A5-7E4D-BB58-8C5B8F2711ED}" srcId="{0D39CE45-FB6B-F947-A35A-D2BADAB1C981}" destId="{F1675D20-0435-A141-BADD-85C44AF11BEE}" srcOrd="1" destOrd="0" parTransId="{96BA7BB8-ACBD-C341-8C4C-CF1030225C27}" sibTransId="{A76D6BB0-13E7-2E40-9E70-1634C14614AC}"/>
    <dgm:cxn modelId="{1AE5DFD7-B5A5-7F4A-A7BA-3377A1701550}" type="presParOf" srcId="{150EC108-503F-4140-8495-EF2D712BC665}" destId="{FEE8E24C-D88C-B14C-9D8A-91AA01EBD341}" srcOrd="0" destOrd="0" presId="urn:microsoft.com/office/officeart/2005/8/layout/radial4"/>
    <dgm:cxn modelId="{4AA8EEE1-1821-4048-984C-2526B3B94D25}" type="presParOf" srcId="{150EC108-503F-4140-8495-EF2D712BC665}" destId="{61E556A3-0687-2140-910D-8889BB5E0474}" srcOrd="1" destOrd="0" presId="urn:microsoft.com/office/officeart/2005/8/layout/radial4"/>
    <dgm:cxn modelId="{74781EB0-5A6E-4B42-9478-97B6644A42FB}" type="presParOf" srcId="{150EC108-503F-4140-8495-EF2D712BC665}" destId="{F9AD11FF-9ADB-7740-86E5-F9276BAD8F28}" srcOrd="2" destOrd="0" presId="urn:microsoft.com/office/officeart/2005/8/layout/radial4"/>
    <dgm:cxn modelId="{622F5E12-E329-744E-9D5D-D806C0D99DD6}" type="presParOf" srcId="{150EC108-503F-4140-8495-EF2D712BC665}" destId="{945EFF9B-C9D5-384E-8369-14C6CA40DCE9}" srcOrd="3" destOrd="0" presId="urn:microsoft.com/office/officeart/2005/8/layout/radial4"/>
    <dgm:cxn modelId="{188CF205-A1DF-304C-8C21-0F13EC35AF4C}" type="presParOf" srcId="{150EC108-503F-4140-8495-EF2D712BC665}" destId="{06023DCA-2B37-3B4F-8A55-8621C1DE6B85}" srcOrd="4" destOrd="0" presId="urn:microsoft.com/office/officeart/2005/8/layout/radial4"/>
    <dgm:cxn modelId="{981DACEB-80EF-0640-BE0F-6E541C2BCFF5}" type="presParOf" srcId="{150EC108-503F-4140-8495-EF2D712BC665}" destId="{1DA49BF1-A232-584E-9C9F-70F5215E4DC0}" srcOrd="5" destOrd="0" presId="urn:microsoft.com/office/officeart/2005/8/layout/radial4"/>
    <dgm:cxn modelId="{9952CC4F-1634-1B45-85E6-6BAB53E36E25}" type="presParOf" srcId="{150EC108-503F-4140-8495-EF2D712BC665}" destId="{2FD5EE18-A8F0-5A44-A3F5-C6EC60B6438F}"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8A712B-2241-D64F-88F2-952B01047141}" type="doc">
      <dgm:prSet loTypeId="urn:microsoft.com/office/officeart/2005/8/layout/gear1" loCatId="" qsTypeId="urn:microsoft.com/office/officeart/2005/8/quickstyle/simple1" qsCatId="simple" csTypeId="urn:microsoft.com/office/officeart/2005/8/colors/accent6_2" csCatId="accent6" phldr="1"/>
      <dgm:spPr/>
    </dgm:pt>
    <dgm:pt modelId="{ADA4C9A2-4A58-9E47-A2BD-D60665D9BA3B}">
      <dgm:prSet phldrT="[Text]"/>
      <dgm:spPr/>
      <dgm:t>
        <a:bodyPr/>
        <a:lstStyle/>
        <a:p>
          <a:pPr>
            <a:buNone/>
          </a:pPr>
          <a:r>
            <a:rPr lang="en-US" dirty="0">
              <a:solidFill>
                <a:schemeClr val="bg1"/>
              </a:solidFill>
            </a:rPr>
            <a:t>Extractive Summary</a:t>
          </a:r>
          <a:endParaRPr lang="en-US" dirty="0"/>
        </a:p>
      </dgm:t>
    </dgm:pt>
    <dgm:pt modelId="{325C3FED-39C2-9E4A-A38D-ACE8875454A6}" type="parTrans" cxnId="{59CA3B2B-1068-7E48-9A1C-C4C5EB50F719}">
      <dgm:prSet/>
      <dgm:spPr/>
      <dgm:t>
        <a:bodyPr/>
        <a:lstStyle/>
        <a:p>
          <a:endParaRPr lang="en-US"/>
        </a:p>
      </dgm:t>
    </dgm:pt>
    <dgm:pt modelId="{4AFA60D0-EE74-804E-B772-08FD23CAF6D3}" type="sibTrans" cxnId="{59CA3B2B-1068-7E48-9A1C-C4C5EB50F719}">
      <dgm:prSet/>
      <dgm:spPr/>
      <dgm:t>
        <a:bodyPr/>
        <a:lstStyle/>
        <a:p>
          <a:endParaRPr lang="en-US"/>
        </a:p>
      </dgm:t>
    </dgm:pt>
    <dgm:pt modelId="{8540AFA6-5F57-794B-8D8E-DFB8AD4EBC3A}">
      <dgm:prSet phldrT="[Text]"/>
      <dgm:spPr/>
      <dgm:t>
        <a:bodyPr/>
        <a:lstStyle/>
        <a:p>
          <a:pPr>
            <a:buNone/>
          </a:pPr>
          <a:r>
            <a:rPr lang="en-US" dirty="0"/>
            <a:t>Abstractive Summary</a:t>
          </a:r>
        </a:p>
      </dgm:t>
    </dgm:pt>
    <dgm:pt modelId="{34481FA3-F395-4543-92D6-160ED00D692C}" type="parTrans" cxnId="{874544EA-E62E-5C48-85EF-14AC3F086B1A}">
      <dgm:prSet/>
      <dgm:spPr/>
      <dgm:t>
        <a:bodyPr/>
        <a:lstStyle/>
        <a:p>
          <a:endParaRPr lang="en-US"/>
        </a:p>
      </dgm:t>
    </dgm:pt>
    <dgm:pt modelId="{8D104F38-4B4F-714E-BD37-C2A485995787}" type="sibTrans" cxnId="{874544EA-E62E-5C48-85EF-14AC3F086B1A}">
      <dgm:prSet/>
      <dgm:spPr/>
      <dgm:t>
        <a:bodyPr/>
        <a:lstStyle/>
        <a:p>
          <a:endParaRPr lang="en-US"/>
        </a:p>
      </dgm:t>
    </dgm:pt>
    <dgm:pt modelId="{6161ECFD-BF6D-4A48-9256-8A78B6EE5132}">
      <dgm:prSet phldrT="[Text]"/>
      <dgm:spPr/>
      <dgm:t>
        <a:bodyPr/>
        <a:lstStyle/>
        <a:p>
          <a:pPr>
            <a:buClr>
              <a:srgbClr val="000000"/>
            </a:buClr>
            <a:buSzPts val="1400"/>
            <a:buFont typeface="Arial"/>
            <a:buNone/>
          </a:pPr>
          <a:r>
            <a:rPr lang="en-US" b="0" i="0" dirty="0" err="1">
              <a:solidFill>
                <a:schemeClr val="tx1"/>
              </a:solidFill>
              <a:effectLst/>
              <a:latin typeface="Arial" panose="020B0604020202020204" pitchFamily="34" charset="0"/>
            </a:rPr>
            <a:t>Martschat</a:t>
          </a:r>
          <a:r>
            <a:rPr lang="en-US" b="0" i="0" dirty="0">
              <a:solidFill>
                <a:schemeClr val="tx1"/>
              </a:solidFill>
              <a:effectLst/>
              <a:latin typeface="Arial" panose="020B0604020202020204" pitchFamily="34" charset="0"/>
            </a:rPr>
            <a:t> et al (2019)</a:t>
          </a:r>
          <a:endParaRPr lang="en-US" dirty="0">
            <a:solidFill>
              <a:schemeClr val="tx1"/>
            </a:solidFill>
          </a:endParaRPr>
        </a:p>
      </dgm:t>
    </dgm:pt>
    <dgm:pt modelId="{8A4169CC-0138-A449-9FED-0060CAA6BA3E}" type="parTrans" cxnId="{89892849-11E9-5E47-BC91-89A87203C440}">
      <dgm:prSet/>
      <dgm:spPr/>
      <dgm:t>
        <a:bodyPr/>
        <a:lstStyle/>
        <a:p>
          <a:endParaRPr lang="en-US"/>
        </a:p>
      </dgm:t>
    </dgm:pt>
    <dgm:pt modelId="{B0949D50-9A5A-1A4C-AFB5-1FC180AB1141}" type="sibTrans" cxnId="{89892849-11E9-5E47-BC91-89A87203C440}">
      <dgm:prSet/>
      <dgm:spPr/>
      <dgm:t>
        <a:bodyPr/>
        <a:lstStyle/>
        <a:p>
          <a:endParaRPr lang="en-US"/>
        </a:p>
      </dgm:t>
    </dgm:pt>
    <dgm:pt modelId="{723FD87D-A92D-1448-85C5-643D768A9353}">
      <dgm:prSet phldrT="[Text]"/>
      <dgm:spPr/>
      <dgm:t>
        <a:bodyPr/>
        <a:lstStyle/>
        <a:p>
          <a:pPr>
            <a:buClr>
              <a:srgbClr val="000000"/>
            </a:buClr>
            <a:buSzPts val="1400"/>
            <a:buFont typeface="Arial"/>
            <a:buNone/>
          </a:pPr>
          <a:r>
            <a:rPr lang="en-US">
              <a:solidFill>
                <a:schemeClr val="tx1"/>
              </a:solidFill>
            </a:rPr>
            <a:t>Chieu and Lee (2004)</a:t>
          </a:r>
          <a:endParaRPr lang="en-US" dirty="0">
            <a:solidFill>
              <a:schemeClr val="tx1"/>
            </a:solidFill>
          </a:endParaRPr>
        </a:p>
      </dgm:t>
    </dgm:pt>
    <dgm:pt modelId="{9E09A833-F382-3B49-9853-C5910DA10813}" type="parTrans" cxnId="{613C453F-9C54-9142-BC6A-7251DB818DB5}">
      <dgm:prSet/>
      <dgm:spPr/>
      <dgm:t>
        <a:bodyPr/>
        <a:lstStyle/>
        <a:p>
          <a:endParaRPr lang="en-US"/>
        </a:p>
      </dgm:t>
    </dgm:pt>
    <dgm:pt modelId="{92AE4FE5-DB2F-D24C-B1C0-233F0419AD2B}" type="sibTrans" cxnId="{613C453F-9C54-9142-BC6A-7251DB818DB5}">
      <dgm:prSet/>
      <dgm:spPr/>
      <dgm:t>
        <a:bodyPr/>
        <a:lstStyle/>
        <a:p>
          <a:endParaRPr lang="en-US"/>
        </a:p>
      </dgm:t>
    </dgm:pt>
    <dgm:pt modelId="{0A000328-0CB4-8644-8383-42A351E6A04D}">
      <dgm:prSet/>
      <dgm:spPr/>
      <dgm:t>
        <a:bodyPr/>
        <a:lstStyle/>
        <a:p>
          <a:pPr>
            <a:buNone/>
          </a:pPr>
          <a:r>
            <a:rPr lang="en-US" dirty="0">
              <a:solidFill>
                <a:schemeClr val="tx1"/>
              </a:solidFill>
            </a:rPr>
            <a:t>Trans et al (2013a, b)</a:t>
          </a:r>
        </a:p>
      </dgm:t>
    </dgm:pt>
    <dgm:pt modelId="{46CA3615-C3F9-964E-A6F0-DCF042DB3AE1}" type="parTrans" cxnId="{2C29ECCA-E49C-7E4E-BE4F-DF45AFDAD2F0}">
      <dgm:prSet/>
      <dgm:spPr/>
      <dgm:t>
        <a:bodyPr/>
        <a:lstStyle/>
        <a:p>
          <a:endParaRPr lang="en-US"/>
        </a:p>
      </dgm:t>
    </dgm:pt>
    <dgm:pt modelId="{1B6BDE3E-36CB-B648-9777-A0BB9E227AEA}" type="sibTrans" cxnId="{2C29ECCA-E49C-7E4E-BE4F-DF45AFDAD2F0}">
      <dgm:prSet/>
      <dgm:spPr/>
      <dgm:t>
        <a:bodyPr/>
        <a:lstStyle/>
        <a:p>
          <a:endParaRPr lang="en-US"/>
        </a:p>
      </dgm:t>
    </dgm:pt>
    <dgm:pt modelId="{3D627D40-523A-F243-ACC9-0813853F8932}">
      <dgm:prSet/>
      <dgm:spPr/>
      <dgm:t>
        <a:bodyPr/>
        <a:lstStyle/>
        <a:p>
          <a:pPr>
            <a:buNone/>
          </a:pPr>
          <a:r>
            <a:rPr lang="en-US" b="0" i="0" dirty="0" err="1">
              <a:solidFill>
                <a:schemeClr val="tx1"/>
              </a:solidFill>
              <a:effectLst/>
              <a:latin typeface="Arial" panose="020B0604020202020204" pitchFamily="34" charset="0"/>
            </a:rPr>
            <a:t>Martschat</a:t>
          </a:r>
          <a:r>
            <a:rPr lang="en-US" b="0" i="0" dirty="0">
              <a:solidFill>
                <a:schemeClr val="tx1"/>
              </a:solidFill>
              <a:effectLst/>
              <a:latin typeface="Arial" panose="020B0604020202020204" pitchFamily="34" charset="0"/>
            </a:rPr>
            <a:t> and </a:t>
          </a:r>
          <a:r>
            <a:rPr lang="en-US" b="0" i="0" dirty="0" err="1">
              <a:solidFill>
                <a:srgbClr val="222222"/>
              </a:solidFill>
              <a:effectLst/>
              <a:latin typeface="Arial" panose="020B0604020202020204" pitchFamily="34" charset="0"/>
            </a:rPr>
            <a:t>Markert</a:t>
          </a:r>
          <a:r>
            <a:rPr lang="en-US" b="0" i="0" dirty="0">
              <a:solidFill>
                <a:schemeClr val="tx1"/>
              </a:solidFill>
              <a:effectLst/>
              <a:latin typeface="Arial" panose="020B0604020202020204" pitchFamily="34" charset="0"/>
            </a:rPr>
            <a:t> (2017, 2018) ….</a:t>
          </a:r>
          <a:endParaRPr lang="en-US" dirty="0">
            <a:solidFill>
              <a:schemeClr val="tx1"/>
            </a:solidFill>
          </a:endParaRPr>
        </a:p>
      </dgm:t>
    </dgm:pt>
    <dgm:pt modelId="{56285ECB-7C16-6A4A-BAA5-B15ED2F8AF56}" type="parTrans" cxnId="{63C5EE4D-1E94-2848-AFDB-2CAE72753258}">
      <dgm:prSet/>
      <dgm:spPr/>
      <dgm:t>
        <a:bodyPr/>
        <a:lstStyle/>
        <a:p>
          <a:endParaRPr lang="en-US"/>
        </a:p>
      </dgm:t>
    </dgm:pt>
    <dgm:pt modelId="{5BD1CC7C-610E-AB4C-A0CE-36404773A31F}" type="sibTrans" cxnId="{63C5EE4D-1E94-2848-AFDB-2CAE72753258}">
      <dgm:prSet/>
      <dgm:spPr/>
      <dgm:t>
        <a:bodyPr/>
        <a:lstStyle/>
        <a:p>
          <a:endParaRPr lang="en-US"/>
        </a:p>
      </dgm:t>
    </dgm:pt>
    <dgm:pt modelId="{5F3DFDB2-A717-E644-B121-4866D1FEB615}">
      <dgm:prSet phldrT="[Text]"/>
      <dgm:spPr/>
      <dgm:t>
        <a:bodyPr/>
        <a:lstStyle/>
        <a:p>
          <a:pPr>
            <a:buClr>
              <a:srgbClr val="000000"/>
            </a:buClr>
            <a:buSzPts val="1400"/>
            <a:buFont typeface="Arial"/>
            <a:buNone/>
          </a:pPr>
          <a:r>
            <a:rPr lang="en-US" dirty="0">
              <a:solidFill>
                <a:schemeClr val="tx1"/>
              </a:solidFill>
            </a:rPr>
            <a:t>Chen et al (2019)</a:t>
          </a:r>
          <a:br>
            <a:rPr lang="en-US" dirty="0">
              <a:solidFill>
                <a:schemeClr val="tx1"/>
              </a:solidFill>
            </a:rPr>
          </a:br>
          <a:r>
            <a:rPr lang="en-US" dirty="0">
              <a:solidFill>
                <a:schemeClr val="tx1"/>
              </a:solidFill>
            </a:rPr>
            <a:t>…</a:t>
          </a:r>
        </a:p>
      </dgm:t>
    </dgm:pt>
    <dgm:pt modelId="{74B39D91-4115-3141-8B21-A119C2D09726}" type="parTrans" cxnId="{96EC91AF-23EA-0741-A763-56A420F8FE0B}">
      <dgm:prSet/>
      <dgm:spPr/>
      <dgm:t>
        <a:bodyPr/>
        <a:lstStyle/>
        <a:p>
          <a:endParaRPr lang="en-US"/>
        </a:p>
      </dgm:t>
    </dgm:pt>
    <dgm:pt modelId="{83E00F3F-7929-2044-8DEA-E70073EA1599}" type="sibTrans" cxnId="{96EC91AF-23EA-0741-A763-56A420F8FE0B}">
      <dgm:prSet/>
      <dgm:spPr/>
      <dgm:t>
        <a:bodyPr/>
        <a:lstStyle/>
        <a:p>
          <a:endParaRPr lang="en-US"/>
        </a:p>
      </dgm:t>
    </dgm:pt>
    <dgm:pt modelId="{8C20139F-01E0-414D-B84B-A00F88272AB9}">
      <dgm:prSet/>
      <dgm:spPr/>
      <dgm:t>
        <a:bodyPr/>
        <a:lstStyle/>
        <a:p>
          <a:pPr>
            <a:buNone/>
          </a:pPr>
          <a:r>
            <a:rPr lang="en-US" dirty="0">
              <a:solidFill>
                <a:schemeClr val="tx1"/>
              </a:solidFill>
            </a:rPr>
            <a:t>Want at al (2016)</a:t>
          </a:r>
        </a:p>
      </dgm:t>
    </dgm:pt>
    <dgm:pt modelId="{801C2503-AC28-BC4A-8019-5ADF3CFA26ED}" type="parTrans" cxnId="{7D040789-749F-BE4B-AC61-0ECC95A6A0F6}">
      <dgm:prSet/>
      <dgm:spPr/>
      <dgm:t>
        <a:bodyPr/>
        <a:lstStyle/>
        <a:p>
          <a:endParaRPr lang="en-US"/>
        </a:p>
      </dgm:t>
    </dgm:pt>
    <dgm:pt modelId="{B581C147-550D-3A49-B431-8512F10CE5CC}" type="sibTrans" cxnId="{7D040789-749F-BE4B-AC61-0ECC95A6A0F6}">
      <dgm:prSet/>
      <dgm:spPr/>
      <dgm:t>
        <a:bodyPr/>
        <a:lstStyle/>
        <a:p>
          <a:endParaRPr lang="en-US"/>
        </a:p>
      </dgm:t>
    </dgm:pt>
    <dgm:pt modelId="{3F25C38D-D41C-A146-839B-FC60B1958579}" type="pres">
      <dgm:prSet presAssocID="{C88A712B-2241-D64F-88F2-952B01047141}" presName="composite" presStyleCnt="0">
        <dgm:presLayoutVars>
          <dgm:chMax val="3"/>
          <dgm:animLvl val="lvl"/>
          <dgm:resizeHandles val="exact"/>
        </dgm:presLayoutVars>
      </dgm:prSet>
      <dgm:spPr/>
    </dgm:pt>
    <dgm:pt modelId="{ED330A5B-D8D6-2F43-817B-CFACDBD380CD}" type="pres">
      <dgm:prSet presAssocID="{ADA4C9A2-4A58-9E47-A2BD-D60665D9BA3B}" presName="gear1" presStyleLbl="node1" presStyleIdx="0" presStyleCnt="2">
        <dgm:presLayoutVars>
          <dgm:chMax val="1"/>
          <dgm:bulletEnabled val="1"/>
        </dgm:presLayoutVars>
      </dgm:prSet>
      <dgm:spPr/>
    </dgm:pt>
    <dgm:pt modelId="{AF1A6AF0-2A2F-B844-8946-9D36D6EDE682}" type="pres">
      <dgm:prSet presAssocID="{ADA4C9A2-4A58-9E47-A2BD-D60665D9BA3B}" presName="gear1srcNode" presStyleLbl="node1" presStyleIdx="0" presStyleCnt="2"/>
      <dgm:spPr/>
    </dgm:pt>
    <dgm:pt modelId="{7115E406-D68A-BE41-A6A6-1ECED301B50D}" type="pres">
      <dgm:prSet presAssocID="{ADA4C9A2-4A58-9E47-A2BD-D60665D9BA3B}" presName="gear1dstNode" presStyleLbl="node1" presStyleIdx="0" presStyleCnt="2"/>
      <dgm:spPr/>
    </dgm:pt>
    <dgm:pt modelId="{63F61466-0904-AB47-A099-D05290CB6FEB}" type="pres">
      <dgm:prSet presAssocID="{ADA4C9A2-4A58-9E47-A2BD-D60665D9BA3B}" presName="gear1ch" presStyleLbl="fgAcc1" presStyleIdx="0" presStyleCnt="2">
        <dgm:presLayoutVars>
          <dgm:chMax val="0"/>
          <dgm:bulletEnabled val="1"/>
        </dgm:presLayoutVars>
      </dgm:prSet>
      <dgm:spPr/>
    </dgm:pt>
    <dgm:pt modelId="{EB80953E-9B63-3E48-B7DF-9C5BF390843E}" type="pres">
      <dgm:prSet presAssocID="{8540AFA6-5F57-794B-8D8E-DFB8AD4EBC3A}" presName="gear2" presStyleLbl="node1" presStyleIdx="1" presStyleCnt="2">
        <dgm:presLayoutVars>
          <dgm:chMax val="1"/>
          <dgm:bulletEnabled val="1"/>
        </dgm:presLayoutVars>
      </dgm:prSet>
      <dgm:spPr/>
    </dgm:pt>
    <dgm:pt modelId="{0EF172C5-FB07-E144-9809-802CBC31DC7A}" type="pres">
      <dgm:prSet presAssocID="{8540AFA6-5F57-794B-8D8E-DFB8AD4EBC3A}" presName="gear2srcNode" presStyleLbl="node1" presStyleIdx="1" presStyleCnt="2"/>
      <dgm:spPr/>
    </dgm:pt>
    <dgm:pt modelId="{C30480C7-F8C0-8B49-ACE0-E1657FD13762}" type="pres">
      <dgm:prSet presAssocID="{8540AFA6-5F57-794B-8D8E-DFB8AD4EBC3A}" presName="gear2dstNode" presStyleLbl="node1" presStyleIdx="1" presStyleCnt="2"/>
      <dgm:spPr/>
    </dgm:pt>
    <dgm:pt modelId="{36B94BDC-B96C-DE4F-9D06-857E4B02285C}" type="pres">
      <dgm:prSet presAssocID="{8540AFA6-5F57-794B-8D8E-DFB8AD4EBC3A}" presName="gear2ch" presStyleLbl="fgAcc1" presStyleIdx="1" presStyleCnt="2" custScaleY="62129">
        <dgm:presLayoutVars>
          <dgm:chMax val="0"/>
          <dgm:bulletEnabled val="1"/>
        </dgm:presLayoutVars>
      </dgm:prSet>
      <dgm:spPr/>
    </dgm:pt>
    <dgm:pt modelId="{BB039939-2CDE-114E-9AE7-ADE528ECE95F}" type="pres">
      <dgm:prSet presAssocID="{4AFA60D0-EE74-804E-B772-08FD23CAF6D3}" presName="connector1" presStyleLbl="sibTrans2D1" presStyleIdx="0" presStyleCnt="2"/>
      <dgm:spPr/>
    </dgm:pt>
    <dgm:pt modelId="{E5D76443-187C-7A48-B080-C632D02FD54B}" type="pres">
      <dgm:prSet presAssocID="{8D104F38-4B4F-714E-BD37-C2A485995787}" presName="connector2" presStyleLbl="sibTrans2D1" presStyleIdx="1" presStyleCnt="2"/>
      <dgm:spPr/>
    </dgm:pt>
  </dgm:ptLst>
  <dgm:cxnLst>
    <dgm:cxn modelId="{F1383409-8593-9F4A-9A1A-87B04A8D72AB}" type="presOf" srcId="{ADA4C9A2-4A58-9E47-A2BD-D60665D9BA3B}" destId="{AF1A6AF0-2A2F-B844-8946-9D36D6EDE682}" srcOrd="1" destOrd="0" presId="urn:microsoft.com/office/officeart/2005/8/layout/gear1"/>
    <dgm:cxn modelId="{7619920F-9B0F-CF4C-BE0F-5350BB7805A1}" type="presOf" srcId="{C88A712B-2241-D64F-88F2-952B01047141}" destId="{3F25C38D-D41C-A146-839B-FC60B1958579}" srcOrd="0" destOrd="0" presId="urn:microsoft.com/office/officeart/2005/8/layout/gear1"/>
    <dgm:cxn modelId="{339E3C1B-2460-3545-84ED-AFF68990BB67}" type="presOf" srcId="{8540AFA6-5F57-794B-8D8E-DFB8AD4EBC3A}" destId="{EB80953E-9B63-3E48-B7DF-9C5BF390843E}" srcOrd="0" destOrd="0" presId="urn:microsoft.com/office/officeart/2005/8/layout/gear1"/>
    <dgm:cxn modelId="{59CA3B2B-1068-7E48-9A1C-C4C5EB50F719}" srcId="{C88A712B-2241-D64F-88F2-952B01047141}" destId="{ADA4C9A2-4A58-9E47-A2BD-D60665D9BA3B}" srcOrd="0" destOrd="0" parTransId="{325C3FED-39C2-9E4A-A38D-ACE8875454A6}" sibTransId="{4AFA60D0-EE74-804E-B772-08FD23CAF6D3}"/>
    <dgm:cxn modelId="{6A7DDF2D-6953-C94B-B181-DDD56E348639}" type="presOf" srcId="{723FD87D-A92D-1448-85C5-643D768A9353}" destId="{63F61466-0904-AB47-A099-D05290CB6FEB}" srcOrd="0" destOrd="0" presId="urn:microsoft.com/office/officeart/2005/8/layout/gear1"/>
    <dgm:cxn modelId="{7818BC31-8602-3D42-9FB1-C02F5A28B081}" type="presOf" srcId="{8540AFA6-5F57-794B-8D8E-DFB8AD4EBC3A}" destId="{C30480C7-F8C0-8B49-ACE0-E1657FD13762}" srcOrd="2" destOrd="0" presId="urn:microsoft.com/office/officeart/2005/8/layout/gear1"/>
    <dgm:cxn modelId="{8ABAD933-DA36-C14B-88F9-360A7656FD3B}" type="presOf" srcId="{0A000328-0CB4-8644-8383-42A351E6A04D}" destId="{63F61466-0904-AB47-A099-D05290CB6FEB}" srcOrd="0" destOrd="1" presId="urn:microsoft.com/office/officeart/2005/8/layout/gear1"/>
    <dgm:cxn modelId="{6794223F-D018-574B-BC4B-A2CAF43686DC}" type="presOf" srcId="{8C20139F-01E0-414D-B84B-A00F88272AB9}" destId="{63F61466-0904-AB47-A099-D05290CB6FEB}" srcOrd="0" destOrd="2" presId="urn:microsoft.com/office/officeart/2005/8/layout/gear1"/>
    <dgm:cxn modelId="{613C453F-9C54-9142-BC6A-7251DB818DB5}" srcId="{ADA4C9A2-4A58-9E47-A2BD-D60665D9BA3B}" destId="{723FD87D-A92D-1448-85C5-643D768A9353}" srcOrd="0" destOrd="0" parTransId="{9E09A833-F382-3B49-9853-C5910DA10813}" sibTransId="{92AE4FE5-DB2F-D24C-B1C0-233F0419AD2B}"/>
    <dgm:cxn modelId="{89892849-11E9-5E47-BC91-89A87203C440}" srcId="{8540AFA6-5F57-794B-8D8E-DFB8AD4EBC3A}" destId="{6161ECFD-BF6D-4A48-9256-8A78B6EE5132}" srcOrd="0" destOrd="0" parTransId="{8A4169CC-0138-A449-9FED-0060CAA6BA3E}" sibTransId="{B0949D50-9A5A-1A4C-AFB5-1FC180AB1141}"/>
    <dgm:cxn modelId="{63C5EE4D-1E94-2848-AFDB-2CAE72753258}" srcId="{ADA4C9A2-4A58-9E47-A2BD-D60665D9BA3B}" destId="{3D627D40-523A-F243-ACC9-0813853F8932}" srcOrd="3" destOrd="0" parTransId="{56285ECB-7C16-6A4A-BAA5-B15ED2F8AF56}" sibTransId="{5BD1CC7C-610E-AB4C-A0CE-36404773A31F}"/>
    <dgm:cxn modelId="{20CF445C-183D-4545-A236-D96EC2B1AC7A}" type="presOf" srcId="{8540AFA6-5F57-794B-8D8E-DFB8AD4EBC3A}" destId="{0EF172C5-FB07-E144-9809-802CBC31DC7A}" srcOrd="1" destOrd="0" presId="urn:microsoft.com/office/officeart/2005/8/layout/gear1"/>
    <dgm:cxn modelId="{56DAE964-C66A-4640-9665-244CD36C365B}" type="presOf" srcId="{ADA4C9A2-4A58-9E47-A2BD-D60665D9BA3B}" destId="{7115E406-D68A-BE41-A6A6-1ECED301B50D}" srcOrd="2" destOrd="0" presId="urn:microsoft.com/office/officeart/2005/8/layout/gear1"/>
    <dgm:cxn modelId="{62D63E86-7755-9D4E-8210-7ED3BB1EBF31}" type="presOf" srcId="{3D627D40-523A-F243-ACC9-0813853F8932}" destId="{63F61466-0904-AB47-A099-D05290CB6FEB}" srcOrd="0" destOrd="3" presId="urn:microsoft.com/office/officeart/2005/8/layout/gear1"/>
    <dgm:cxn modelId="{7D040789-749F-BE4B-AC61-0ECC95A6A0F6}" srcId="{ADA4C9A2-4A58-9E47-A2BD-D60665D9BA3B}" destId="{8C20139F-01E0-414D-B84B-A00F88272AB9}" srcOrd="2" destOrd="0" parTransId="{801C2503-AC28-BC4A-8019-5ADF3CFA26ED}" sibTransId="{B581C147-550D-3A49-B431-8512F10CE5CC}"/>
    <dgm:cxn modelId="{96EC91AF-23EA-0741-A763-56A420F8FE0B}" srcId="{8540AFA6-5F57-794B-8D8E-DFB8AD4EBC3A}" destId="{5F3DFDB2-A717-E644-B121-4866D1FEB615}" srcOrd="1" destOrd="0" parTransId="{74B39D91-4115-3141-8B21-A119C2D09726}" sibTransId="{83E00F3F-7929-2044-8DEA-E70073EA1599}"/>
    <dgm:cxn modelId="{4960D3BC-2A9F-0947-A341-DF917BBA4DCA}" type="presOf" srcId="{ADA4C9A2-4A58-9E47-A2BD-D60665D9BA3B}" destId="{ED330A5B-D8D6-2F43-817B-CFACDBD380CD}" srcOrd="0" destOrd="0" presId="urn:microsoft.com/office/officeart/2005/8/layout/gear1"/>
    <dgm:cxn modelId="{2C29ECCA-E49C-7E4E-BE4F-DF45AFDAD2F0}" srcId="{ADA4C9A2-4A58-9E47-A2BD-D60665D9BA3B}" destId="{0A000328-0CB4-8644-8383-42A351E6A04D}" srcOrd="1" destOrd="0" parTransId="{46CA3615-C3F9-964E-A6F0-DCF042DB3AE1}" sibTransId="{1B6BDE3E-36CB-B648-9777-A0BB9E227AEA}"/>
    <dgm:cxn modelId="{C97945CE-46B9-BD49-8144-133B3B63461C}" type="presOf" srcId="{8D104F38-4B4F-714E-BD37-C2A485995787}" destId="{E5D76443-187C-7A48-B080-C632D02FD54B}" srcOrd="0" destOrd="0" presId="urn:microsoft.com/office/officeart/2005/8/layout/gear1"/>
    <dgm:cxn modelId="{D9AE83D7-9554-6741-8D7A-C6B45C279CC3}" type="presOf" srcId="{5F3DFDB2-A717-E644-B121-4866D1FEB615}" destId="{36B94BDC-B96C-DE4F-9D06-857E4B02285C}" srcOrd="0" destOrd="1" presId="urn:microsoft.com/office/officeart/2005/8/layout/gear1"/>
    <dgm:cxn modelId="{874544EA-E62E-5C48-85EF-14AC3F086B1A}" srcId="{C88A712B-2241-D64F-88F2-952B01047141}" destId="{8540AFA6-5F57-794B-8D8E-DFB8AD4EBC3A}" srcOrd="1" destOrd="0" parTransId="{34481FA3-F395-4543-92D6-160ED00D692C}" sibTransId="{8D104F38-4B4F-714E-BD37-C2A485995787}"/>
    <dgm:cxn modelId="{5EAF00F5-CB1C-D648-A541-FDA3F346235A}" type="presOf" srcId="{4AFA60D0-EE74-804E-B772-08FD23CAF6D3}" destId="{BB039939-2CDE-114E-9AE7-ADE528ECE95F}" srcOrd="0" destOrd="0" presId="urn:microsoft.com/office/officeart/2005/8/layout/gear1"/>
    <dgm:cxn modelId="{ACB3E7FB-C569-244F-AD02-23981F5B674E}" type="presOf" srcId="{6161ECFD-BF6D-4A48-9256-8A78B6EE5132}" destId="{36B94BDC-B96C-DE4F-9D06-857E4B02285C}" srcOrd="0" destOrd="0" presId="urn:microsoft.com/office/officeart/2005/8/layout/gear1"/>
    <dgm:cxn modelId="{869D8F8C-CB4A-484D-8BA3-CA6DD9ABAB02}" type="presParOf" srcId="{3F25C38D-D41C-A146-839B-FC60B1958579}" destId="{ED330A5B-D8D6-2F43-817B-CFACDBD380CD}" srcOrd="0" destOrd="0" presId="urn:microsoft.com/office/officeart/2005/8/layout/gear1"/>
    <dgm:cxn modelId="{A504B40F-3883-D441-9724-F4398C664026}" type="presParOf" srcId="{3F25C38D-D41C-A146-839B-FC60B1958579}" destId="{AF1A6AF0-2A2F-B844-8946-9D36D6EDE682}" srcOrd="1" destOrd="0" presId="urn:microsoft.com/office/officeart/2005/8/layout/gear1"/>
    <dgm:cxn modelId="{E695C1E4-B5DC-F64F-8C14-9790F51DF7FE}" type="presParOf" srcId="{3F25C38D-D41C-A146-839B-FC60B1958579}" destId="{7115E406-D68A-BE41-A6A6-1ECED301B50D}" srcOrd="2" destOrd="0" presId="urn:microsoft.com/office/officeart/2005/8/layout/gear1"/>
    <dgm:cxn modelId="{13D4D6AF-AB3E-924F-9F35-02CAFF4CB2A1}" type="presParOf" srcId="{3F25C38D-D41C-A146-839B-FC60B1958579}" destId="{63F61466-0904-AB47-A099-D05290CB6FEB}" srcOrd="3" destOrd="0" presId="urn:microsoft.com/office/officeart/2005/8/layout/gear1"/>
    <dgm:cxn modelId="{F2031F7C-9782-CC4C-B2E7-790661B62D43}" type="presParOf" srcId="{3F25C38D-D41C-A146-839B-FC60B1958579}" destId="{EB80953E-9B63-3E48-B7DF-9C5BF390843E}" srcOrd="4" destOrd="0" presId="urn:microsoft.com/office/officeart/2005/8/layout/gear1"/>
    <dgm:cxn modelId="{1AB716E1-9CBF-A342-9826-E032D049455E}" type="presParOf" srcId="{3F25C38D-D41C-A146-839B-FC60B1958579}" destId="{0EF172C5-FB07-E144-9809-802CBC31DC7A}" srcOrd="5" destOrd="0" presId="urn:microsoft.com/office/officeart/2005/8/layout/gear1"/>
    <dgm:cxn modelId="{D2F57DD5-DF4C-9643-977E-9FDEB56FC154}" type="presParOf" srcId="{3F25C38D-D41C-A146-839B-FC60B1958579}" destId="{C30480C7-F8C0-8B49-ACE0-E1657FD13762}" srcOrd="6" destOrd="0" presId="urn:microsoft.com/office/officeart/2005/8/layout/gear1"/>
    <dgm:cxn modelId="{BE024364-5750-5140-BDC2-B58019F38680}" type="presParOf" srcId="{3F25C38D-D41C-A146-839B-FC60B1958579}" destId="{36B94BDC-B96C-DE4F-9D06-857E4B02285C}" srcOrd="7" destOrd="0" presId="urn:microsoft.com/office/officeart/2005/8/layout/gear1"/>
    <dgm:cxn modelId="{31ADC05D-E5DB-C14E-8C29-25910A8EFAA1}" type="presParOf" srcId="{3F25C38D-D41C-A146-839B-FC60B1958579}" destId="{BB039939-2CDE-114E-9AE7-ADE528ECE95F}" srcOrd="8" destOrd="0" presId="urn:microsoft.com/office/officeart/2005/8/layout/gear1"/>
    <dgm:cxn modelId="{FF3A9829-52B5-424A-A9D4-0F86D80E40B2}" type="presParOf" srcId="{3F25C38D-D41C-A146-839B-FC60B1958579}" destId="{E5D76443-187C-7A48-B080-C632D02FD54B}" srcOrd="9"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8E24C-D88C-B14C-9D8A-91AA01EBD341}">
      <dsp:nvSpPr>
        <dsp:cNvPr id="0" name=""/>
        <dsp:cNvSpPr/>
      </dsp:nvSpPr>
      <dsp:spPr>
        <a:xfrm>
          <a:off x="2431477" y="2584872"/>
          <a:ext cx="2013517" cy="201351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Where to get the supervision ?</a:t>
          </a:r>
        </a:p>
      </dsp:txBody>
      <dsp:txXfrm>
        <a:off x="2726350" y="2879745"/>
        <a:ext cx="1423771" cy="1423771"/>
      </dsp:txXfrm>
    </dsp:sp>
    <dsp:sp modelId="{61E556A3-0687-2140-910D-8889BB5E0474}">
      <dsp:nvSpPr>
        <dsp:cNvPr id="0" name=""/>
        <dsp:cNvSpPr/>
      </dsp:nvSpPr>
      <dsp:spPr>
        <a:xfrm rot="12900000">
          <a:off x="969299" y="2177301"/>
          <a:ext cx="1717676" cy="57385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AD11FF-9ADB-7740-86E5-F9276BAD8F28}">
      <dsp:nvSpPr>
        <dsp:cNvPr id="0" name=""/>
        <dsp:cNvSpPr/>
      </dsp:nvSpPr>
      <dsp:spPr>
        <a:xfrm>
          <a:off x="168197" y="1206481"/>
          <a:ext cx="1912841" cy="153027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Unsupervised methods</a:t>
          </a:r>
        </a:p>
        <a:p>
          <a:pPr marL="114300" lvl="1" indent="-114300" algn="l" defTabSz="577850">
            <a:lnSpc>
              <a:spcPct val="90000"/>
            </a:lnSpc>
            <a:spcBef>
              <a:spcPct val="0"/>
            </a:spcBef>
            <a:spcAft>
              <a:spcPct val="15000"/>
            </a:spcAft>
            <a:buClr>
              <a:srgbClr val="000000"/>
            </a:buClr>
            <a:buSzPts val="1400"/>
            <a:buFont typeface="Arial"/>
            <a:buNone/>
          </a:pPr>
          <a:r>
            <a:rPr lang="en-US" sz="1300" kern="1200" dirty="0" err="1"/>
            <a:t>Chieu</a:t>
          </a:r>
          <a:r>
            <a:rPr lang="en-US" sz="1300" kern="1200" dirty="0"/>
            <a:t> and Lee (2004)</a:t>
          </a:r>
          <a:endParaRPr lang="en-US" sz="1300" kern="1200" dirty="0">
            <a:solidFill>
              <a:schemeClr val="bg1"/>
            </a:solidFill>
          </a:endParaRPr>
        </a:p>
        <a:p>
          <a:pPr marL="114300" lvl="1" indent="-114300" algn="l" defTabSz="577850">
            <a:lnSpc>
              <a:spcPct val="90000"/>
            </a:lnSpc>
            <a:spcBef>
              <a:spcPct val="0"/>
            </a:spcBef>
            <a:spcAft>
              <a:spcPct val="15000"/>
            </a:spcAft>
            <a:buClr>
              <a:srgbClr val="000000"/>
            </a:buClr>
            <a:buSzPts val="1400"/>
            <a:buFont typeface="Arial"/>
            <a:buNone/>
          </a:pPr>
          <a:r>
            <a:rPr lang="en-US" sz="1300" kern="1200" dirty="0">
              <a:solidFill>
                <a:schemeClr val="bg1"/>
              </a:solidFill>
            </a:rPr>
            <a:t>Trans et al (2013a, b)</a:t>
          </a:r>
        </a:p>
        <a:p>
          <a:pPr marL="114300" lvl="1" indent="-114300" algn="l" defTabSz="577850">
            <a:lnSpc>
              <a:spcPct val="90000"/>
            </a:lnSpc>
            <a:spcBef>
              <a:spcPct val="0"/>
            </a:spcBef>
            <a:spcAft>
              <a:spcPct val="15000"/>
            </a:spcAft>
            <a:buClr>
              <a:srgbClr val="000000"/>
            </a:buClr>
            <a:buSzPts val="1400"/>
            <a:buFont typeface="Arial"/>
            <a:buNone/>
          </a:pPr>
          <a:r>
            <a:rPr lang="en-US" sz="1300" b="0" i="0" kern="1200" dirty="0" err="1">
              <a:solidFill>
                <a:schemeClr val="bg1"/>
              </a:solidFill>
              <a:effectLst/>
              <a:latin typeface="Arial" panose="020B0604020202020204" pitchFamily="34" charset="0"/>
            </a:rPr>
            <a:t>Martschat</a:t>
          </a:r>
          <a:r>
            <a:rPr lang="en-US" sz="1300" b="0" i="0" kern="1200" dirty="0">
              <a:solidFill>
                <a:schemeClr val="bg1"/>
              </a:solidFill>
              <a:effectLst/>
              <a:latin typeface="Arial" panose="020B0604020202020204" pitchFamily="34" charset="0"/>
            </a:rPr>
            <a:t> et al (2017, 2018)</a:t>
          </a:r>
          <a:endParaRPr lang="en-US" sz="1300" kern="1200" dirty="0">
            <a:solidFill>
              <a:schemeClr val="bg1"/>
            </a:solidFill>
          </a:endParaRPr>
        </a:p>
      </dsp:txBody>
      <dsp:txXfrm>
        <a:off x="213017" y="1251301"/>
        <a:ext cx="1823201" cy="1440633"/>
      </dsp:txXfrm>
    </dsp:sp>
    <dsp:sp modelId="{945EFF9B-C9D5-384E-8369-14C6CA40DCE9}">
      <dsp:nvSpPr>
        <dsp:cNvPr id="0" name=""/>
        <dsp:cNvSpPr/>
      </dsp:nvSpPr>
      <dsp:spPr>
        <a:xfrm rot="16200000">
          <a:off x="2579398" y="1339137"/>
          <a:ext cx="1717676" cy="57385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023DCA-2B37-3B4F-8A55-8621C1DE6B85}">
      <dsp:nvSpPr>
        <dsp:cNvPr id="0" name=""/>
        <dsp:cNvSpPr/>
      </dsp:nvSpPr>
      <dsp:spPr>
        <a:xfrm>
          <a:off x="2481815" y="2088"/>
          <a:ext cx="1912841" cy="153027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t" anchorCtr="0">
          <a:noAutofit/>
        </a:bodyPr>
        <a:lstStyle/>
        <a:p>
          <a:pPr marL="0" lvl="0" indent="0" algn="l" defTabSz="755650">
            <a:lnSpc>
              <a:spcPct val="90000"/>
            </a:lnSpc>
            <a:spcBef>
              <a:spcPct val="0"/>
            </a:spcBef>
            <a:spcAft>
              <a:spcPct val="35000"/>
            </a:spcAft>
            <a:buNone/>
          </a:pPr>
          <a:r>
            <a:rPr lang="en-US" sz="1700" kern="1200" dirty="0"/>
            <a:t>General summarization datasets</a:t>
          </a:r>
        </a:p>
        <a:p>
          <a:pPr marL="114300" lvl="1" indent="-114300" algn="l" defTabSz="577850">
            <a:lnSpc>
              <a:spcPct val="90000"/>
            </a:lnSpc>
            <a:spcBef>
              <a:spcPct val="0"/>
            </a:spcBef>
            <a:spcAft>
              <a:spcPct val="15000"/>
            </a:spcAft>
            <a:buClr>
              <a:srgbClr val="000000"/>
            </a:buClr>
            <a:buSzPts val="1400"/>
            <a:buFont typeface="Arial"/>
            <a:buNone/>
          </a:pPr>
          <a:r>
            <a:rPr lang="en-US" sz="1300" b="0" i="0" kern="1200" dirty="0" err="1">
              <a:solidFill>
                <a:schemeClr val="bg1"/>
              </a:solidFill>
              <a:effectLst/>
              <a:latin typeface="Arial" panose="020B0604020202020204" pitchFamily="34" charset="0"/>
            </a:rPr>
            <a:t>Martschat</a:t>
          </a:r>
          <a:r>
            <a:rPr lang="en-US" sz="1300" b="0" i="0" kern="1200" dirty="0">
              <a:solidFill>
                <a:schemeClr val="bg1"/>
              </a:solidFill>
              <a:effectLst/>
              <a:latin typeface="Arial" panose="020B0604020202020204" pitchFamily="34" charset="0"/>
            </a:rPr>
            <a:t> et al (2019)</a:t>
          </a:r>
          <a:endParaRPr lang="en-US" sz="1300" kern="1200" dirty="0"/>
        </a:p>
        <a:p>
          <a:pPr marL="114300" lvl="1" indent="-114300" algn="l" defTabSz="577850">
            <a:lnSpc>
              <a:spcPct val="90000"/>
            </a:lnSpc>
            <a:spcBef>
              <a:spcPct val="0"/>
            </a:spcBef>
            <a:spcAft>
              <a:spcPct val="15000"/>
            </a:spcAft>
            <a:buClr>
              <a:srgbClr val="000000"/>
            </a:buClr>
            <a:buSzPts val="1400"/>
            <a:buFont typeface="Arial"/>
            <a:buNone/>
          </a:pPr>
          <a:r>
            <a:rPr lang="en-US" sz="1300" kern="1200" dirty="0" err="1"/>
            <a:t>Barrons</a:t>
          </a:r>
          <a:r>
            <a:rPr lang="en-US" sz="1300" kern="1200" dirty="0"/>
            <a:t> et al (2019)</a:t>
          </a:r>
        </a:p>
        <a:p>
          <a:pPr marL="114300" lvl="1" indent="-114300" algn="l" defTabSz="577850">
            <a:lnSpc>
              <a:spcPct val="90000"/>
            </a:lnSpc>
            <a:spcBef>
              <a:spcPct val="0"/>
            </a:spcBef>
            <a:spcAft>
              <a:spcPct val="15000"/>
            </a:spcAft>
            <a:buClr>
              <a:srgbClr val="000000"/>
            </a:buClr>
            <a:buSzPts val="1400"/>
            <a:buFont typeface="Arial"/>
            <a:buNone/>
          </a:pPr>
          <a:r>
            <a:rPr lang="en-US" sz="1300" kern="1200" dirty="0"/>
            <a:t>Chen et al (2019)</a:t>
          </a:r>
        </a:p>
      </dsp:txBody>
      <dsp:txXfrm>
        <a:off x="2526635" y="46908"/>
        <a:ext cx="1823201" cy="1440633"/>
      </dsp:txXfrm>
    </dsp:sp>
    <dsp:sp modelId="{1DA49BF1-A232-584E-9C9F-70F5215E4DC0}">
      <dsp:nvSpPr>
        <dsp:cNvPr id="0" name=""/>
        <dsp:cNvSpPr/>
      </dsp:nvSpPr>
      <dsp:spPr>
        <a:xfrm rot="19500000">
          <a:off x="4189496" y="2177301"/>
          <a:ext cx="1717676" cy="57385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D5EE18-A8F0-5A44-A3F5-C6EC60B6438F}">
      <dsp:nvSpPr>
        <dsp:cNvPr id="0" name=""/>
        <dsp:cNvSpPr/>
      </dsp:nvSpPr>
      <dsp:spPr>
        <a:xfrm>
          <a:off x="4795433" y="1206481"/>
          <a:ext cx="1912841" cy="153027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t" anchorCtr="0">
          <a:noAutofit/>
        </a:bodyPr>
        <a:lstStyle/>
        <a:p>
          <a:pPr marL="0" lvl="0" indent="0" algn="l" defTabSz="755650">
            <a:lnSpc>
              <a:spcPct val="90000"/>
            </a:lnSpc>
            <a:spcBef>
              <a:spcPct val="0"/>
            </a:spcBef>
            <a:spcAft>
              <a:spcPct val="35000"/>
            </a:spcAft>
            <a:buNone/>
          </a:pPr>
          <a:r>
            <a:rPr lang="en-US" sz="1700" kern="1200" dirty="0"/>
            <a:t>Other resources</a:t>
          </a:r>
        </a:p>
        <a:p>
          <a:pPr marL="114300" lvl="1" indent="-114300" algn="l" defTabSz="577850">
            <a:lnSpc>
              <a:spcPct val="90000"/>
            </a:lnSpc>
            <a:spcBef>
              <a:spcPct val="0"/>
            </a:spcBef>
            <a:spcAft>
              <a:spcPct val="15000"/>
            </a:spcAft>
            <a:buChar char="•"/>
          </a:pPr>
          <a:r>
            <a:rPr lang="en-US" sz="1300" kern="1200" dirty="0"/>
            <a:t>Social Context (Wang et al, 2016)</a:t>
          </a:r>
        </a:p>
        <a:p>
          <a:pPr marL="114300" lvl="1" indent="-114300" algn="l" defTabSz="577850">
            <a:lnSpc>
              <a:spcPct val="90000"/>
            </a:lnSpc>
            <a:spcBef>
              <a:spcPct val="0"/>
            </a:spcBef>
            <a:spcAft>
              <a:spcPct val="15000"/>
            </a:spcAft>
            <a:buChar char="•"/>
          </a:pPr>
          <a:r>
            <a:rPr lang="en-US" sz="1300" kern="1200" dirty="0"/>
            <a:t>Wikipedia (Li et al, 2021)</a:t>
          </a:r>
        </a:p>
      </dsp:txBody>
      <dsp:txXfrm>
        <a:off x="4840253" y="1251301"/>
        <a:ext cx="1823201" cy="1440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30A5B-D8D6-2F43-817B-CFACDBD380CD}">
      <dsp:nvSpPr>
        <dsp:cNvPr id="0" name=""/>
        <dsp:cNvSpPr/>
      </dsp:nvSpPr>
      <dsp:spPr>
        <a:xfrm>
          <a:off x="3793066" y="1896533"/>
          <a:ext cx="2980266" cy="2980266"/>
        </a:xfrm>
        <a:prstGeom prst="gear9">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Extractive Summary</a:t>
          </a:r>
          <a:endParaRPr lang="en-US" sz="1600" kern="1200" dirty="0"/>
        </a:p>
      </dsp:txBody>
      <dsp:txXfrm>
        <a:off x="4392232" y="2594646"/>
        <a:ext cx="1781934" cy="1531918"/>
      </dsp:txXfrm>
    </dsp:sp>
    <dsp:sp modelId="{63F61466-0904-AB47-A099-D05290CB6FEB}">
      <dsp:nvSpPr>
        <dsp:cNvPr id="0" name=""/>
        <dsp:cNvSpPr/>
      </dsp:nvSpPr>
      <dsp:spPr>
        <a:xfrm>
          <a:off x="3413759" y="3738880"/>
          <a:ext cx="1896533" cy="113792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lr>
              <a:srgbClr val="000000"/>
            </a:buClr>
            <a:buSzPts val="1400"/>
            <a:buFont typeface="Arial"/>
            <a:buNone/>
          </a:pPr>
          <a:r>
            <a:rPr lang="en-US" sz="1200" kern="1200">
              <a:solidFill>
                <a:schemeClr val="tx1"/>
              </a:solidFill>
            </a:rPr>
            <a:t>Chieu and Lee (2004)</a:t>
          </a:r>
          <a:endParaRPr lang="en-US" sz="1200" kern="1200" dirty="0">
            <a:solidFill>
              <a:schemeClr val="tx1"/>
            </a:solidFill>
          </a:endParaRPr>
        </a:p>
        <a:p>
          <a:pPr marL="114300" lvl="1" indent="-114300" algn="l" defTabSz="533400">
            <a:lnSpc>
              <a:spcPct val="90000"/>
            </a:lnSpc>
            <a:spcBef>
              <a:spcPct val="0"/>
            </a:spcBef>
            <a:spcAft>
              <a:spcPct val="15000"/>
            </a:spcAft>
            <a:buNone/>
          </a:pPr>
          <a:r>
            <a:rPr lang="en-US" sz="1200" kern="1200" dirty="0">
              <a:solidFill>
                <a:schemeClr val="tx1"/>
              </a:solidFill>
            </a:rPr>
            <a:t>Trans et al (2013a, b)</a:t>
          </a:r>
        </a:p>
        <a:p>
          <a:pPr marL="114300" lvl="1" indent="-114300" algn="l" defTabSz="533400">
            <a:lnSpc>
              <a:spcPct val="90000"/>
            </a:lnSpc>
            <a:spcBef>
              <a:spcPct val="0"/>
            </a:spcBef>
            <a:spcAft>
              <a:spcPct val="15000"/>
            </a:spcAft>
            <a:buNone/>
          </a:pPr>
          <a:r>
            <a:rPr lang="en-US" sz="1200" kern="1200" dirty="0">
              <a:solidFill>
                <a:schemeClr val="tx1"/>
              </a:solidFill>
            </a:rPr>
            <a:t>Want at al (2016)</a:t>
          </a:r>
        </a:p>
        <a:p>
          <a:pPr marL="114300" lvl="1" indent="-114300" algn="l" defTabSz="533400">
            <a:lnSpc>
              <a:spcPct val="90000"/>
            </a:lnSpc>
            <a:spcBef>
              <a:spcPct val="0"/>
            </a:spcBef>
            <a:spcAft>
              <a:spcPct val="15000"/>
            </a:spcAft>
            <a:buNone/>
          </a:pPr>
          <a:r>
            <a:rPr lang="en-US" sz="1200" b="0" i="0" kern="1200" dirty="0" err="1">
              <a:solidFill>
                <a:schemeClr val="tx1"/>
              </a:solidFill>
              <a:effectLst/>
              <a:latin typeface="Arial" panose="020B0604020202020204" pitchFamily="34" charset="0"/>
            </a:rPr>
            <a:t>Martschat</a:t>
          </a:r>
          <a:r>
            <a:rPr lang="en-US" sz="1200" b="0" i="0" kern="1200" dirty="0">
              <a:solidFill>
                <a:schemeClr val="tx1"/>
              </a:solidFill>
              <a:effectLst/>
              <a:latin typeface="Arial" panose="020B0604020202020204" pitchFamily="34" charset="0"/>
            </a:rPr>
            <a:t> and </a:t>
          </a:r>
          <a:r>
            <a:rPr lang="en-US" sz="1200" b="0" i="0" kern="1200" dirty="0" err="1">
              <a:solidFill>
                <a:srgbClr val="222222"/>
              </a:solidFill>
              <a:effectLst/>
              <a:latin typeface="Arial" panose="020B0604020202020204" pitchFamily="34" charset="0"/>
            </a:rPr>
            <a:t>Markert</a:t>
          </a:r>
          <a:r>
            <a:rPr lang="en-US" sz="1200" b="0" i="0" kern="1200" dirty="0">
              <a:solidFill>
                <a:schemeClr val="tx1"/>
              </a:solidFill>
              <a:effectLst/>
              <a:latin typeface="Arial" panose="020B0604020202020204" pitchFamily="34" charset="0"/>
            </a:rPr>
            <a:t> (2017, 2018) ….</a:t>
          </a:r>
          <a:endParaRPr lang="en-US" sz="1200" kern="1200" dirty="0">
            <a:solidFill>
              <a:schemeClr val="tx1"/>
            </a:solidFill>
          </a:endParaRPr>
        </a:p>
      </dsp:txBody>
      <dsp:txXfrm>
        <a:off x="3447088" y="3772209"/>
        <a:ext cx="1829875" cy="1071262"/>
      </dsp:txXfrm>
    </dsp:sp>
    <dsp:sp modelId="{EB80953E-9B63-3E48-B7DF-9C5BF390843E}">
      <dsp:nvSpPr>
        <dsp:cNvPr id="0" name=""/>
        <dsp:cNvSpPr/>
      </dsp:nvSpPr>
      <dsp:spPr>
        <a:xfrm>
          <a:off x="2059093" y="1192106"/>
          <a:ext cx="2167466" cy="2167466"/>
        </a:xfrm>
        <a:prstGeom prst="gear6">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Abstractive Summary</a:t>
          </a:r>
        </a:p>
      </dsp:txBody>
      <dsp:txXfrm>
        <a:off x="2604759" y="1741070"/>
        <a:ext cx="1076134" cy="1069538"/>
      </dsp:txXfrm>
    </dsp:sp>
    <dsp:sp modelId="{36B94BDC-B96C-DE4F-9D06-857E4B02285C}">
      <dsp:nvSpPr>
        <dsp:cNvPr id="0" name=""/>
        <dsp:cNvSpPr/>
      </dsp:nvSpPr>
      <dsp:spPr>
        <a:xfrm>
          <a:off x="3197013" y="974084"/>
          <a:ext cx="1896533" cy="70697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lr>
              <a:srgbClr val="000000"/>
            </a:buClr>
            <a:buSzPts val="1400"/>
            <a:buFont typeface="Arial"/>
            <a:buNone/>
          </a:pPr>
          <a:r>
            <a:rPr lang="en-US" sz="1200" b="0" i="0" kern="1200" dirty="0" err="1">
              <a:solidFill>
                <a:schemeClr val="tx1"/>
              </a:solidFill>
              <a:effectLst/>
              <a:latin typeface="Arial" panose="020B0604020202020204" pitchFamily="34" charset="0"/>
            </a:rPr>
            <a:t>Martschat</a:t>
          </a:r>
          <a:r>
            <a:rPr lang="en-US" sz="1200" b="0" i="0" kern="1200" dirty="0">
              <a:solidFill>
                <a:schemeClr val="tx1"/>
              </a:solidFill>
              <a:effectLst/>
              <a:latin typeface="Arial" panose="020B0604020202020204" pitchFamily="34" charset="0"/>
            </a:rPr>
            <a:t> et al (2019)</a:t>
          </a:r>
          <a:endParaRPr lang="en-US" sz="1200" kern="1200" dirty="0">
            <a:solidFill>
              <a:schemeClr val="tx1"/>
            </a:solidFill>
          </a:endParaRPr>
        </a:p>
        <a:p>
          <a:pPr marL="114300" lvl="1" indent="-114300" algn="l" defTabSz="533400">
            <a:lnSpc>
              <a:spcPct val="90000"/>
            </a:lnSpc>
            <a:spcBef>
              <a:spcPct val="0"/>
            </a:spcBef>
            <a:spcAft>
              <a:spcPct val="15000"/>
            </a:spcAft>
            <a:buClr>
              <a:srgbClr val="000000"/>
            </a:buClr>
            <a:buSzPts val="1400"/>
            <a:buFont typeface="Arial"/>
            <a:buNone/>
          </a:pPr>
          <a:r>
            <a:rPr lang="en-US" sz="1200" kern="1200" dirty="0">
              <a:solidFill>
                <a:schemeClr val="tx1"/>
              </a:solidFill>
            </a:rPr>
            <a:t>Chen et al (2019)</a:t>
          </a:r>
          <a:br>
            <a:rPr lang="en-US" sz="1200" kern="1200" dirty="0">
              <a:solidFill>
                <a:schemeClr val="tx1"/>
              </a:solidFill>
            </a:rPr>
          </a:br>
          <a:r>
            <a:rPr lang="en-US" sz="1200" kern="1200" dirty="0">
              <a:solidFill>
                <a:schemeClr val="tx1"/>
              </a:solidFill>
            </a:rPr>
            <a:t>…</a:t>
          </a:r>
        </a:p>
      </dsp:txBody>
      <dsp:txXfrm>
        <a:off x="3217720" y="994791"/>
        <a:ext cx="1855119" cy="665564"/>
      </dsp:txXfrm>
    </dsp:sp>
    <dsp:sp modelId="{BB039939-2CDE-114E-9AE7-ADE528ECE95F}">
      <dsp:nvSpPr>
        <dsp:cNvPr id="0" name=""/>
        <dsp:cNvSpPr/>
      </dsp:nvSpPr>
      <dsp:spPr>
        <a:xfrm>
          <a:off x="3968642" y="1368719"/>
          <a:ext cx="3665728" cy="3665728"/>
        </a:xfrm>
        <a:prstGeom prst="circularArrow">
          <a:avLst>
            <a:gd name="adj1" fmla="val 4878"/>
            <a:gd name="adj2" fmla="val 312630"/>
            <a:gd name="adj3" fmla="val 3224359"/>
            <a:gd name="adj4" fmla="val 15113656"/>
            <a:gd name="adj5" fmla="val 5691"/>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D76443-187C-7A48-B080-C632D02FD54B}">
      <dsp:nvSpPr>
        <dsp:cNvPr id="0" name=""/>
        <dsp:cNvSpPr/>
      </dsp:nvSpPr>
      <dsp:spPr>
        <a:xfrm>
          <a:off x="1675238" y="707273"/>
          <a:ext cx="2771648" cy="2771648"/>
        </a:xfrm>
        <a:prstGeom prst="leftCircularArrow">
          <a:avLst>
            <a:gd name="adj1" fmla="val 6452"/>
            <a:gd name="adj2" fmla="val 429999"/>
            <a:gd name="adj3" fmla="val 10489124"/>
            <a:gd name="adj4" fmla="val 14837806"/>
            <a:gd name="adj5" fmla="val 7527"/>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 I am </a:t>
            </a:r>
            <a:r>
              <a:rPr lang="en-US" dirty="0" err="1"/>
              <a:t>Manling</a:t>
            </a:r>
            <a:r>
              <a:rPr lang="en-US" dirty="0"/>
              <a:t> from UIUC, I am happy to introduce our work about timeline summarization using event graph compression.</a:t>
            </a:r>
            <a:endParaRPr dirty="0"/>
          </a:p>
        </p:txBody>
      </p:sp>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Similarly, 〈</a:t>
            </a:r>
            <a:r>
              <a:rPr lang="en-US" b="0" i="0" dirty="0" err="1">
                <a:effectLst/>
                <a:latin typeface="Arial" panose="020B0604020202020204" pitchFamily="34" charset="0"/>
              </a:rPr>
              <a:t>die,speak〉can</a:t>
            </a:r>
            <a:r>
              <a:rPr lang="en-US" b="0" i="0" dirty="0">
                <a:effectLst/>
                <a:latin typeface="Arial" panose="020B0604020202020204" pitchFamily="34" charset="0"/>
              </a:rPr>
              <a:t> also be transported </a:t>
            </a:r>
            <a:r>
              <a:rPr lang="en-US" b="0" i="0" dirty="0" err="1">
                <a:effectLst/>
                <a:latin typeface="Arial" panose="020B0604020202020204" pitchFamily="34" charset="0"/>
              </a:rPr>
              <a:t>to〈die,interview〉in</a:t>
            </a:r>
            <a:r>
              <a:rPr lang="en-US" b="0" i="0" dirty="0">
                <a:effectLst/>
                <a:latin typeface="Arial" panose="020B0604020202020204" pitchFamily="34" charset="0"/>
              </a:rPr>
              <a:t> the summary graph with a small distance since they are similar. As a result,〈</a:t>
            </a:r>
            <a:r>
              <a:rPr lang="en-US" b="0" i="0" dirty="0" err="1">
                <a:effectLst/>
                <a:latin typeface="Arial" panose="020B0604020202020204" pitchFamily="34" charset="0"/>
              </a:rPr>
              <a:t>die,interview〉in</a:t>
            </a:r>
            <a:r>
              <a:rPr lang="en-US" b="0" i="0" dirty="0">
                <a:effectLst/>
                <a:latin typeface="Arial" panose="020B0604020202020204" pitchFamily="34" charset="0"/>
              </a:rPr>
              <a:t> the summary graph receives relatively large mass during the graph transport, since it has small distance with multiple node pairs </a:t>
            </a:r>
            <a:r>
              <a:rPr lang="en-US" b="0" i="0" dirty="0" err="1">
                <a:effectLst/>
                <a:latin typeface="Arial" panose="020B0604020202020204" pitchFamily="34" charset="0"/>
              </a:rPr>
              <a:t>inthe</a:t>
            </a:r>
            <a:r>
              <a:rPr lang="en-US" b="0" i="0" dirty="0">
                <a:effectLst/>
                <a:latin typeface="Arial" panose="020B0604020202020204" pitchFamily="34" charset="0"/>
              </a:rPr>
              <a:t> input graph, such as </a:t>
            </a:r>
            <a:r>
              <a:rPr lang="en-US" b="0" i="0" dirty="0" err="1">
                <a:effectLst/>
                <a:latin typeface="Arial" panose="020B0604020202020204" pitchFamily="34" charset="0"/>
              </a:rPr>
              <a:t>both〈die,speak</a:t>
            </a:r>
            <a:r>
              <a:rPr lang="en-US" b="0" i="0" dirty="0">
                <a:effectLst/>
                <a:latin typeface="Arial" panose="020B0604020202020204" pitchFamily="34" charset="0"/>
              </a:rPr>
              <a:t>〉 and &lt;die, </a:t>
            </a:r>
            <a:r>
              <a:rPr lang="en-US" b="0" i="0" dirty="0" err="1">
                <a:effectLst/>
                <a:latin typeface="Arial" panose="020B0604020202020204" pitchFamily="34" charset="0"/>
              </a:rPr>
              <a:t>internview</a:t>
            </a:r>
            <a:r>
              <a:rPr lang="en-US" b="0" i="0" dirty="0">
                <a:effectLst/>
                <a:latin typeface="Arial" panose="020B0604020202020204" pitchFamily="34" charset="0"/>
              </a:rPr>
              <a:t>&gt;, so it should be kept in the summary graph.</a:t>
            </a:r>
            <a:br>
              <a:rPr lang="en-US" dirty="0"/>
            </a:b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7676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dirty="0">
                <a:effectLst/>
                <a:latin typeface="Arial" panose="020B0604020202020204" pitchFamily="34" charset="0"/>
              </a:rPr>
              <a:t>Now we know how to do the transportation, then we want to know how to define the cost matrix. We should consider three criteria. </a:t>
            </a:r>
          </a:p>
          <a:p>
            <a:pPr lvl="0"/>
            <a:r>
              <a:rPr lang="en-US" b="0" i="0" dirty="0">
                <a:effectLst/>
                <a:latin typeface="Arial" panose="020B0604020202020204" pitchFamily="34" charset="0"/>
              </a:rPr>
              <a:t>(click)Semantic relevance: each node first has its initial local context encoded via a pre-trained BERT model and node type embeddings.</a:t>
            </a:r>
          </a:p>
          <a:p>
            <a:pPr lvl="0"/>
            <a:r>
              <a:rPr lang="en-US" b="0" i="0" dirty="0">
                <a:effectLst/>
                <a:latin typeface="Arial" panose="020B0604020202020204" pitchFamily="34" charset="0"/>
              </a:rPr>
              <a:t>Structural centrality: we employ a graph neural network to maintain a global context embedding by encoding the global structure topology, which enables the events of high node centrality to gather comprehensive information from neighbors.</a:t>
            </a:r>
          </a:p>
          <a:p>
            <a:pPr lvl="0"/>
            <a:r>
              <a:rPr lang="en-US" b="0" i="0" dirty="0">
                <a:effectLst/>
                <a:latin typeface="Arial" panose="020B0604020202020204" pitchFamily="34" charset="0"/>
              </a:rPr>
              <a:t>(click)Temporal coherence: we define time-aware </a:t>
            </a:r>
            <a:r>
              <a:rPr lang="en-US" b="0" i="0" dirty="0" err="1">
                <a:effectLst/>
                <a:latin typeface="Arial" panose="020B0604020202020204" pitchFamily="34" charset="0"/>
              </a:rPr>
              <a:t>Gromov</a:t>
            </a:r>
            <a:r>
              <a:rPr lang="en-US" b="0" i="0" dirty="0">
                <a:effectLst/>
                <a:latin typeface="Arial" panose="020B0604020202020204" pitchFamily="34" charset="0"/>
              </a:rPr>
              <a:t>-Wasserstein distance over the temporal edges, and introduce a temporal </a:t>
            </a:r>
            <a:r>
              <a:rPr lang="en-US" b="0" i="0" dirty="0" err="1">
                <a:effectLst/>
                <a:latin typeface="Arial" panose="020B0604020202020204" pitchFamily="34" charset="0"/>
              </a:rPr>
              <a:t>regularizer</a:t>
            </a:r>
            <a:r>
              <a:rPr lang="en-US" b="0" i="0" dirty="0">
                <a:effectLst/>
                <a:latin typeface="Arial" panose="020B0604020202020204" pitchFamily="34" charset="0"/>
              </a:rPr>
              <a:t> to enlarge the distance between events that have wide time gap,</a:t>
            </a:r>
            <a:endParaRPr lang="en-US" dirty="0"/>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err="1">
                <a:effectLst/>
                <a:latin typeface="Arial" panose="020B0604020202020204" pitchFamily="34" charset="0"/>
              </a:rPr>
              <a:t>suchas</a:t>
            </a:r>
            <a:r>
              <a:rPr lang="en-US" b="0" i="0" dirty="0">
                <a:effectLst/>
                <a:latin typeface="Arial" panose="020B0604020202020204" pitchFamily="34" charset="0"/>
              </a:rPr>
              <a:t> the BORN and INJURE events in Figure 1, so </a:t>
            </a:r>
            <a:r>
              <a:rPr lang="en-US" b="0" i="0" dirty="0" err="1">
                <a:effectLst/>
                <a:latin typeface="Arial" panose="020B0604020202020204" pitchFamily="34" charset="0"/>
              </a:rPr>
              <a:t>thatthe</a:t>
            </a:r>
            <a:r>
              <a:rPr lang="en-US" b="0" i="0" dirty="0">
                <a:effectLst/>
                <a:latin typeface="Arial" panose="020B0604020202020204" pitchFamily="34" charset="0"/>
              </a:rPr>
              <a:t> temporal coherence can be captured. It </a:t>
            </a:r>
            <a:r>
              <a:rPr lang="en-US" b="0" i="0" dirty="0" err="1">
                <a:effectLst/>
                <a:latin typeface="Arial" panose="020B0604020202020204" pitchFamily="34" charset="0"/>
              </a:rPr>
              <a:t>enablesthe</a:t>
            </a:r>
            <a:r>
              <a:rPr lang="en-US" b="0" i="0" dirty="0">
                <a:effectLst/>
                <a:latin typeface="Arial" panose="020B0604020202020204" pitchFamily="34" charset="0"/>
              </a:rPr>
              <a:t> model to select temporally salient events </a:t>
            </a:r>
            <a:r>
              <a:rPr lang="en-US" b="0" i="0" dirty="0" err="1">
                <a:effectLst/>
                <a:latin typeface="Arial" panose="020B0604020202020204" pitchFamily="34" charset="0"/>
              </a:rPr>
              <a:t>thathave</a:t>
            </a:r>
            <a:r>
              <a:rPr lang="en-US" b="0" i="0" dirty="0">
                <a:effectLst/>
                <a:latin typeface="Arial" panose="020B0604020202020204" pitchFamily="34" charset="0"/>
              </a:rPr>
              <a:t> temporal dependencies with multiple </a:t>
            </a:r>
            <a:r>
              <a:rPr lang="en-US" b="0" i="0" dirty="0" err="1">
                <a:effectLst/>
                <a:latin typeface="Arial" panose="020B0604020202020204" pitchFamily="34" charset="0"/>
              </a:rPr>
              <a:t>eventsin</a:t>
            </a:r>
            <a:r>
              <a:rPr lang="en-US" b="0" i="0" dirty="0">
                <a:effectLst/>
                <a:latin typeface="Arial" panose="020B0604020202020204" pitchFamily="34" charset="0"/>
              </a:rPr>
              <a:t> the news collection. Also, timeline </a:t>
            </a:r>
            <a:r>
              <a:rPr lang="en-US" b="0" i="0" dirty="0" err="1">
                <a:effectLst/>
                <a:latin typeface="Arial" panose="020B0604020202020204" pitchFamily="34" charset="0"/>
              </a:rPr>
              <a:t>summariza-tion</a:t>
            </a:r>
            <a:r>
              <a:rPr lang="en-US" b="0" i="0" dirty="0">
                <a:effectLst/>
                <a:latin typeface="Arial" panose="020B0604020202020204" pitchFamily="34" charset="0"/>
              </a:rPr>
              <a:t> is sensitive to temporal ordering, such that </a:t>
            </a:r>
            <a:r>
              <a:rPr lang="en-US" b="0" i="0" dirty="0" err="1">
                <a:effectLst/>
                <a:latin typeface="Arial" panose="020B0604020202020204" pitchFamily="34" charset="0"/>
              </a:rPr>
              <a:t>theTRANSPORT</a:t>
            </a:r>
            <a:r>
              <a:rPr lang="en-US" b="0" i="0" dirty="0">
                <a:effectLst/>
                <a:latin typeface="Arial" panose="020B0604020202020204" pitchFamily="34" charset="0"/>
              </a:rPr>
              <a:t>(</a:t>
            </a:r>
            <a:r>
              <a:rPr lang="en-US" b="0" i="0" dirty="0" err="1">
                <a:effectLst/>
                <a:latin typeface="Arial" panose="020B0604020202020204" pitchFamily="34" charset="0"/>
              </a:rPr>
              <a:t>travelingin</a:t>
            </a:r>
            <a:r>
              <a:rPr lang="en-US" b="0" i="0" dirty="0">
                <a:effectLst/>
                <a:latin typeface="Arial" panose="020B0604020202020204" pitchFamily="34" charset="0"/>
              </a:rPr>
              <a:t> ambulance) </a:t>
            </a:r>
            <a:r>
              <a:rPr lang="en-US" b="0" i="0" dirty="0" err="1">
                <a:effectLst/>
                <a:latin typeface="Arial" panose="020B0604020202020204" pitchFamily="34" charset="0"/>
              </a:rPr>
              <a:t>beforeDIEin</a:t>
            </a:r>
            <a:r>
              <a:rPr lang="en-US" b="0" i="0" dirty="0">
                <a:effectLst/>
                <a:latin typeface="Arial" panose="020B0604020202020204" pitchFamily="34" charset="0"/>
              </a:rPr>
              <a:t> Figure 1 is more important to the story than </a:t>
            </a:r>
            <a:r>
              <a:rPr lang="en-US" b="0" i="0" dirty="0" err="1">
                <a:effectLst/>
                <a:latin typeface="Arial" panose="020B0604020202020204" pitchFamily="34" charset="0"/>
              </a:rPr>
              <a:t>theTRANSPORT</a:t>
            </a:r>
            <a:r>
              <a:rPr lang="en-US" b="0" i="0" dirty="0">
                <a:effectLst/>
                <a:latin typeface="Arial" panose="020B0604020202020204" pitchFamily="34" charset="0"/>
              </a:rPr>
              <a:t>(</a:t>
            </a:r>
            <a:r>
              <a:rPr lang="en-US" b="0" i="0" dirty="0" err="1">
                <a:effectLst/>
                <a:latin typeface="Arial" panose="020B0604020202020204" pitchFamily="34" charset="0"/>
              </a:rPr>
              <a:t>releasingbody</a:t>
            </a:r>
            <a:r>
              <a:rPr lang="en-US" b="0" i="0" dirty="0">
                <a:effectLst/>
                <a:latin typeface="Arial" panose="020B0604020202020204" pitchFamily="34" charset="0"/>
              </a:rPr>
              <a:t>) </a:t>
            </a:r>
            <a:r>
              <a:rPr lang="en-US" b="0" i="0" dirty="0" err="1">
                <a:effectLst/>
                <a:latin typeface="Arial" panose="020B0604020202020204" pitchFamily="34" charset="0"/>
              </a:rPr>
              <a:t>afterDIE</a:t>
            </a:r>
            <a:r>
              <a:rPr lang="en-US" b="0" i="0" dirty="0">
                <a:effectLst/>
                <a:latin typeface="Arial" panose="020B0604020202020204" pitchFamily="34" charset="0"/>
              </a:rPr>
              <a:t>. </a:t>
            </a:r>
            <a:r>
              <a:rPr lang="en-US" b="0" i="0" dirty="0" err="1">
                <a:effectLst/>
                <a:latin typeface="Arial" panose="020B0604020202020204" pitchFamily="34" charset="0"/>
              </a:rPr>
              <a:t>Hence,we</a:t>
            </a:r>
            <a:r>
              <a:rPr lang="en-US" b="0" i="0" dirty="0">
                <a:effectLst/>
                <a:latin typeface="Arial" panose="020B0604020202020204" pitchFamily="34" charset="0"/>
              </a:rPr>
              <a:t> distinguish the before and after events in </a:t>
            </a:r>
            <a:r>
              <a:rPr lang="en-US" b="0" i="0" dirty="0" err="1">
                <a:effectLst/>
                <a:latin typeface="Arial" panose="020B0604020202020204" pitchFamily="34" charset="0"/>
              </a:rPr>
              <a:t>thedistance</a:t>
            </a:r>
            <a:r>
              <a:rPr lang="en-US" b="0" i="0" dirty="0">
                <a:effectLst/>
                <a:latin typeface="Arial" panose="020B0604020202020204" pitchFamily="34" charset="0"/>
              </a:rPr>
              <a:t> computation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771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know how to compute the transport distance between two graphs, the next step is to do the optimization. In our framework, we did not get the summary graph yet, so we follow previous work to learn a weight for each node first using their node features, and then sort the node list and select top ranked nodes into the summary graph and generate the new adjacency matrix.</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089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that, we know how to get he summary graph, and how to compute the transport distance, and we can minimize this transport distance, by </a:t>
            </a:r>
            <a:r>
              <a:rPr lang="en-US" dirty="0" err="1"/>
              <a:t>sinkhorm</a:t>
            </a:r>
            <a:r>
              <a:rPr lang="en-US" dirty="0"/>
              <a:t> algorithm.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3941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to extract sentences that containing the selected events, and compose them into a timeline according to event time.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00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experiments on three dataset, two datasets are conventional datasets from previous work, and we also release a new dataset with more timelines provided.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193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kinds of baselines, The first two are timeline summarization baselines, and the second one is the state-of-the-art extractive model. The third and fourth baselines are the state-of-the-art graph-based extractive summarization models. The results show that our model outperform both timeline summarization </a:t>
            </a:r>
            <a:r>
              <a:rPr lang="en-US" dirty="0" err="1"/>
              <a:t>baseliens</a:t>
            </a:r>
            <a:r>
              <a:rPr lang="en-US" dirty="0"/>
              <a:t> and the graph-based summarization baselines.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605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evaluation is based on scoring. Since the input document size is too large, we present ground truth timeline to annotators as reference. Then the timelines from different systems are presented to annotator in a random order and ask them to score each timeline. The scoring is based on four </a:t>
            </a:r>
            <a:r>
              <a:rPr lang="en-US" dirty="0" err="1"/>
              <a:t>demisions</a:t>
            </a:r>
            <a:r>
              <a:rPr lang="en-US" dirty="0"/>
              <a:t>, It shows that our model is generating better timelines in coverage, coherence, and also temporal information preserving.</a:t>
            </a:r>
          </a:p>
          <a:p>
            <a:endParaRPr lang="en-US" dirty="0"/>
          </a:p>
          <a:p>
            <a:endParaRPr lang="en-US" dirty="0"/>
          </a:p>
          <a:p>
            <a:endParaRPr lang="en-US" dirty="0"/>
          </a:p>
          <a:p>
            <a:r>
              <a:rPr lang="en-US" dirty="0"/>
              <a:t>To hold the same scoring standard for each timeline, we only ask one annotator to score a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7238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highlight events in the summary and from the visualization, we can see that our model can keep more events.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246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9121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 summarization aims to automatically generate a timeline for the given news documents. This timeline is organized by key dates, with a short event summary for each key date. It is a difficult task since the input document size can be very large like thousands of documents.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63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921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109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Automated Timeline Length Selection for Flexible Timeline Summarization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2128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627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traditional multi-document summarization models cannot fit this task well, since multi-document summarization only handles tens of documents. Another difficulty is the lack of training data. The annotation is extremely difficult for timeline summarization, due to the large input data size. Besides, timeline summarization requires the modeling of the temporal dimension to select key dates, while multi-doc </a:t>
            </a:r>
            <a:r>
              <a:rPr lang="en-US" dirty="0" err="1"/>
              <a:t>sumarization</a:t>
            </a:r>
            <a:r>
              <a:rPr lang="en-US" dirty="0"/>
              <a:t> fails to do so. Another thing is that timeline cares more about event knowledge, which is more difficult since events have structures, such as event arguments, and this kind of event structure need to be preserved. </a:t>
            </a:r>
            <a:r>
              <a:rPr lang="en-US" dirty="0" err="1"/>
              <a:t>Prevous</a:t>
            </a:r>
            <a:r>
              <a:rPr lang="en-US" dirty="0"/>
              <a:t> work employs various unsupervised summarization methods to tackle this task, however, they did not pay attention to event structures, and ignore the global event context of the entire corpus.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43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effectLst/>
                <a:latin typeface="Calibri"/>
                <a:ea typeface="Calibri"/>
                <a:cs typeface="Calibri"/>
                <a:sym typeface="Calibri"/>
              </a:rPr>
              <a:t>submodular</a:t>
            </a:r>
            <a:r>
              <a:rPr lang="en-US" sz="1200" b="0" i="0" u="none" strike="noStrike" cap="none" dirty="0">
                <a:solidFill>
                  <a:schemeClr val="dk1"/>
                </a:solidFill>
                <a:effectLst/>
                <a:latin typeface="Calibri"/>
                <a:ea typeface="Calibri"/>
                <a:cs typeface="Calibri"/>
                <a:sym typeface="Calibri"/>
              </a:rPr>
              <a:t> functions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604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idea is to take advantage of the success of information extraction systems, to construct an event graph first, and then do the graph compression to get the summary graph. In this way, we represent event knowledge using structured knowledge, instead of unstructured </a:t>
            </a:r>
            <a:r>
              <a:rPr lang="en-US" dirty="0" err="1"/>
              <a:t>d.ata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29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graphs are automatically constructed. We firstly extract entities, relations and events. after that, we run cross-document coreference for entities and events. finally, we extract the temporal attributes and temporal orderings between events.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713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This is an example of our constructed event graph. The green triangles are events, and the grey circles are entities. We merge co-referential entities or co-referential events, for example,  the the house entity and the mansion entity are merged, also, the die event and the collapsed event are merged across documents.</a:t>
            </a:r>
          </a:p>
          <a:p>
            <a:r>
              <a:rPr lang="en-US" b="0" i="0" dirty="0">
                <a:effectLst/>
                <a:latin typeface="Arial" panose="020B0604020202020204" pitchFamily="34" charset="0"/>
              </a:rPr>
              <a:t>The temporal edges are the black edges, for example, the born event is before the injure event. and they can organize events into a DAG. The grey edges are argument edges or relation edges. We include arguments in this graph, since the connections between events are not only about their temporal relations, but also their connections using arguments, for example, the born event and </a:t>
            </a:r>
            <a:r>
              <a:rPr lang="en-US" b="0" i="0" dirty="0" err="1">
                <a:effectLst/>
                <a:latin typeface="Arial" panose="020B0604020202020204" pitchFamily="34" charset="0"/>
              </a:rPr>
              <a:t>startposition</a:t>
            </a:r>
            <a:r>
              <a:rPr lang="en-US" b="0" i="0" dirty="0">
                <a:effectLst/>
                <a:latin typeface="Arial" panose="020B0604020202020204" pitchFamily="34" charset="0"/>
              </a:rPr>
              <a:t> event is not directly connected using temporal edges, but they have a shared argument Michael Jackson. There so also relations, such as the UCLA medical center is located in LA. In this way, the event-event connections include temporal orders, but also shared arguments, or related arguments.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75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After we get the event graph, the next step is to compress the graph into a smaller graph. As a result, we select a certain number of top salient event nodes, and this certain number is given, or we can get the number using the target compression rate. Our goal is to make this small graph be close to the original graph. As a result, we use optimal transport to compute the distance between two graphs. So the question is  how to define the transport distance. (click) The </a:t>
            </a:r>
            <a:r>
              <a:rPr lang="en-US" b="0" i="0" dirty="0" err="1">
                <a:effectLst/>
                <a:latin typeface="Arial" panose="020B0604020202020204" pitchFamily="34" charset="0"/>
              </a:rPr>
              <a:t>tranposrt</a:t>
            </a:r>
            <a:r>
              <a:rPr lang="en-US" b="0" i="0" dirty="0">
                <a:effectLst/>
                <a:latin typeface="Arial" panose="020B0604020202020204" pitchFamily="34" charset="0"/>
              </a:rPr>
              <a:t> distance can be regard as the multiply of transport plan T and the cost C. The transport plan is how much mass we want to transport from a node in the original graph to a node in a summary graph. The cost is evaluating how similar the two nodes are, based on the feature vectors of the two nodes.</a:t>
            </a:r>
            <a:br>
              <a:rPr lang="en-US" dirty="0"/>
            </a:br>
            <a:endParaRPr lang="en-US" dirty="0"/>
          </a:p>
          <a:p>
            <a:endParaRPr lang="en-US" dirty="0"/>
          </a:p>
          <a:p>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Training objective: finding the optimal transport plan between input and summary graph that has the minimal transport distance.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664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However, this node-level transportation only, ignoring edge information. Timeline summarization cares more about events and their temporal dimensions, so we define </a:t>
            </a:r>
            <a:r>
              <a:rPr lang="en-US" b="0" i="0" dirty="0" err="1">
                <a:effectLst/>
                <a:latin typeface="Arial" panose="020B0604020202020204" pitchFamily="34" charset="0"/>
              </a:rPr>
              <a:t>Gromov</a:t>
            </a:r>
            <a:r>
              <a:rPr lang="en-US" b="0" i="0" dirty="0">
                <a:effectLst/>
                <a:latin typeface="Arial" panose="020B0604020202020204" pitchFamily="34" charset="0"/>
              </a:rPr>
              <a:t>-Wasserstein Distance to do the edge-level transportation, instead of node-level only. For example, here we are transporting &lt;die, interview&gt; node pair example,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05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5"/>
          <p:cNvSpPr txBox="1">
            <a:spLocks noGrp="1"/>
          </p:cNvSpPr>
          <p:nvPr>
            <p:ph type="ctrTitle"/>
          </p:nvPr>
        </p:nvSpPr>
        <p:spPr>
          <a:xfrm>
            <a:off x="693683" y="1122363"/>
            <a:ext cx="1080463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subTitle" idx="1"/>
          </p:nvPr>
        </p:nvSpPr>
        <p:spPr>
          <a:xfrm>
            <a:off x="693683" y="3602038"/>
            <a:ext cx="10804634"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000"/>
              <a:buNone/>
              <a:defRPr sz="2000"/>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5"/>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15"/>
          <p:cNvSpPr/>
          <p:nvPr/>
        </p:nvSpPr>
        <p:spPr>
          <a:xfrm>
            <a:off x="0" y="0"/>
            <a:ext cx="12192000" cy="1243160"/>
          </a:xfrm>
          <a:prstGeom prst="rect">
            <a:avLst/>
          </a:prstGeom>
          <a:solidFill>
            <a:srgbClr val="232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15"/>
          <p:cNvSpPr/>
          <p:nvPr/>
        </p:nvSpPr>
        <p:spPr>
          <a:xfrm rot="10800000" flipH="1">
            <a:off x="0" y="1216459"/>
            <a:ext cx="12192000" cy="109728"/>
          </a:xfrm>
          <a:prstGeom prst="rect">
            <a:avLst/>
          </a:prstGeom>
          <a:solidFill>
            <a:srgbClr val="B1D1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378372" y="365126"/>
            <a:ext cx="11435256" cy="5702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
          <p:cNvSpPr txBox="1">
            <a:spLocks noGrp="1"/>
          </p:cNvSpPr>
          <p:nvPr>
            <p:ph type="body" idx="1"/>
          </p:nvPr>
        </p:nvSpPr>
        <p:spPr>
          <a:xfrm>
            <a:off x="378372" y="1114097"/>
            <a:ext cx="11435256" cy="506286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6"/>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7"/>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378372" y="365126"/>
            <a:ext cx="11435256" cy="5702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378372" y="1114810"/>
            <a:ext cx="5641428" cy="506215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body" idx="2"/>
          </p:nvPr>
        </p:nvSpPr>
        <p:spPr>
          <a:xfrm>
            <a:off x="6172199" y="1114808"/>
            <a:ext cx="5641427" cy="506215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8"/>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378372" y="365126"/>
            <a:ext cx="11435256" cy="5702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9"/>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20"/>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378372" y="365126"/>
            <a:ext cx="11435256" cy="5702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1"/>
          <p:cNvSpPr txBox="1">
            <a:spLocks noGrp="1"/>
          </p:cNvSpPr>
          <p:nvPr>
            <p:ph type="body" idx="1"/>
          </p:nvPr>
        </p:nvSpPr>
        <p:spPr>
          <a:xfrm rot="5400000">
            <a:off x="3564567" y="-2072098"/>
            <a:ext cx="5062866" cy="1143525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1"/>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1"/>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ga827f25cce_0_59"/>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ga827f25cce_0_59"/>
          <p:cNvSpPr txBox="1">
            <a:spLocks noGrp="1"/>
          </p:cNvSpPr>
          <p:nvPr>
            <p:ph type="title"/>
          </p:nvPr>
        </p:nvSpPr>
        <p:spPr>
          <a:xfrm>
            <a:off x="415600" y="421233"/>
            <a:ext cx="11360700" cy="1108500"/>
          </a:xfrm>
          <a:prstGeom prst="rect">
            <a:avLst/>
          </a:prstGeom>
        </p:spPr>
        <p:txBody>
          <a:bodyPr spcFirstLastPara="1" wrap="square" lIns="91425" tIns="45700" rIns="91425" bIns="45700" anchor="ctr" anchorCtr="0">
            <a:no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ga827f25cce_0_59"/>
          <p:cNvSpPr txBox="1">
            <a:spLocks noGrp="1"/>
          </p:cNvSpPr>
          <p:nvPr>
            <p:ph type="body" idx="1"/>
          </p:nvPr>
        </p:nvSpPr>
        <p:spPr>
          <a:xfrm>
            <a:off x="415600" y="1633633"/>
            <a:ext cx="11360700" cy="4472100"/>
          </a:xfrm>
          <a:prstGeom prst="rect">
            <a:avLst/>
          </a:prstGeom>
        </p:spPr>
        <p:txBody>
          <a:bodyPr spcFirstLastPara="1" wrap="square" lIns="91425" tIns="45700" rIns="91425" bIns="45700" anchor="t" anchorCtr="0">
            <a:noAutofit/>
          </a:bodyPr>
          <a:lstStyle>
            <a:lvl1pPr marL="457200" lvl="0" indent="-342900" rtl="0">
              <a:spcBef>
                <a:spcPts val="1000"/>
              </a:spcBef>
              <a:spcAft>
                <a:spcPts val="0"/>
              </a:spcAft>
              <a:buSzPts val="1800"/>
              <a:buChar char="•"/>
              <a:defRPr/>
            </a:lvl1pPr>
            <a:lvl2pPr marL="914400" lvl="1" indent="-330200" rtl="0">
              <a:spcBef>
                <a:spcPts val="500"/>
              </a:spcBef>
              <a:spcAft>
                <a:spcPts val="0"/>
              </a:spcAft>
              <a:buSzPts val="1600"/>
              <a:buChar char="•"/>
              <a:defRPr/>
            </a:lvl2pPr>
            <a:lvl3pPr marL="1371600" lvl="2" indent="-317500" rtl="0">
              <a:spcBef>
                <a:spcPts val="500"/>
              </a:spcBef>
              <a:spcAft>
                <a:spcPts val="0"/>
              </a:spcAft>
              <a:buSzPts val="1400"/>
              <a:buChar char="•"/>
              <a:defRPr/>
            </a:lvl3pPr>
            <a:lvl4pPr marL="1828800" lvl="3" indent="-304800" rtl="0">
              <a:spcBef>
                <a:spcPts val="500"/>
              </a:spcBef>
              <a:spcAft>
                <a:spcPts val="0"/>
              </a:spcAft>
              <a:buSzPts val="1200"/>
              <a:buChar char="•"/>
              <a:defRPr/>
            </a:lvl4pPr>
            <a:lvl5pPr marL="2286000" lvl="4" indent="-304800" rtl="0">
              <a:spcBef>
                <a:spcPts val="500"/>
              </a:spcBef>
              <a:spcAft>
                <a:spcPts val="0"/>
              </a:spcAft>
              <a:buSzPts val="12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63" name="Google Shape;63;ga827f25cce_0_5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378372" y="365126"/>
            <a:ext cx="11435256" cy="57029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378372" y="1114097"/>
            <a:ext cx="11435256" cy="5062866"/>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378372"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1" i="0" u="none" strike="noStrike" cap="none">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7F7F7F"/>
                </a:solidFill>
                <a:latin typeface="Calibri"/>
                <a:ea typeface="Calibri"/>
                <a:cs typeface="Calibri"/>
                <a:sym typeface="Calibri"/>
              </a:defRPr>
            </a:lvl1pPr>
            <a:lvl2pPr marL="0" marR="0" lvl="1" indent="0" algn="r" rtl="0">
              <a:spcBef>
                <a:spcPts val="0"/>
              </a:spcBef>
              <a:buNone/>
              <a:defRPr sz="1200" b="1" i="0" u="none" strike="noStrike" cap="none">
                <a:solidFill>
                  <a:srgbClr val="7F7F7F"/>
                </a:solidFill>
                <a:latin typeface="Calibri"/>
                <a:ea typeface="Calibri"/>
                <a:cs typeface="Calibri"/>
                <a:sym typeface="Calibri"/>
              </a:defRPr>
            </a:lvl2pPr>
            <a:lvl3pPr marL="0" marR="0" lvl="2" indent="0" algn="r" rtl="0">
              <a:spcBef>
                <a:spcPts val="0"/>
              </a:spcBef>
              <a:buNone/>
              <a:defRPr sz="1200" b="1" i="0" u="none" strike="noStrike" cap="none">
                <a:solidFill>
                  <a:srgbClr val="7F7F7F"/>
                </a:solidFill>
                <a:latin typeface="Calibri"/>
                <a:ea typeface="Calibri"/>
                <a:cs typeface="Calibri"/>
                <a:sym typeface="Calibri"/>
              </a:defRPr>
            </a:lvl3pPr>
            <a:lvl4pPr marL="0" marR="0" lvl="3" indent="0" algn="r" rtl="0">
              <a:spcBef>
                <a:spcPts val="0"/>
              </a:spcBef>
              <a:buNone/>
              <a:defRPr sz="1200" b="1" i="0" u="none" strike="noStrike" cap="none">
                <a:solidFill>
                  <a:srgbClr val="7F7F7F"/>
                </a:solidFill>
                <a:latin typeface="Calibri"/>
                <a:ea typeface="Calibri"/>
                <a:cs typeface="Calibri"/>
                <a:sym typeface="Calibri"/>
              </a:defRPr>
            </a:lvl4pPr>
            <a:lvl5pPr marL="0" marR="0" lvl="4" indent="0" algn="r" rtl="0">
              <a:spcBef>
                <a:spcPts val="0"/>
              </a:spcBef>
              <a:buNone/>
              <a:defRPr sz="1200" b="1" i="0" u="none" strike="noStrike" cap="none">
                <a:solidFill>
                  <a:srgbClr val="7F7F7F"/>
                </a:solidFill>
                <a:latin typeface="Calibri"/>
                <a:ea typeface="Calibri"/>
                <a:cs typeface="Calibri"/>
                <a:sym typeface="Calibri"/>
              </a:defRPr>
            </a:lvl5pPr>
            <a:lvl6pPr marL="0" marR="0" lvl="5" indent="0" algn="r" rtl="0">
              <a:spcBef>
                <a:spcPts val="0"/>
              </a:spcBef>
              <a:buNone/>
              <a:defRPr sz="1200" b="1" i="0" u="none" strike="noStrike" cap="none">
                <a:solidFill>
                  <a:srgbClr val="7F7F7F"/>
                </a:solidFill>
                <a:latin typeface="Calibri"/>
                <a:ea typeface="Calibri"/>
                <a:cs typeface="Calibri"/>
                <a:sym typeface="Calibri"/>
              </a:defRPr>
            </a:lvl6pPr>
            <a:lvl7pPr marL="0" marR="0" lvl="6" indent="0" algn="r" rtl="0">
              <a:spcBef>
                <a:spcPts val="0"/>
              </a:spcBef>
              <a:buNone/>
              <a:defRPr sz="1200" b="1" i="0" u="none" strike="noStrike" cap="none">
                <a:solidFill>
                  <a:srgbClr val="7F7F7F"/>
                </a:solidFill>
                <a:latin typeface="Calibri"/>
                <a:ea typeface="Calibri"/>
                <a:cs typeface="Calibri"/>
                <a:sym typeface="Calibri"/>
              </a:defRPr>
            </a:lvl7pPr>
            <a:lvl8pPr marL="0" marR="0" lvl="7" indent="0" algn="r" rtl="0">
              <a:spcBef>
                <a:spcPts val="0"/>
              </a:spcBef>
              <a:buNone/>
              <a:defRPr sz="1200" b="1" i="0" u="none" strike="noStrike" cap="none">
                <a:solidFill>
                  <a:srgbClr val="7F7F7F"/>
                </a:solidFill>
                <a:latin typeface="Calibri"/>
                <a:ea typeface="Calibri"/>
                <a:cs typeface="Calibri"/>
                <a:sym typeface="Calibri"/>
              </a:defRPr>
            </a:lvl8pPr>
            <a:lvl9pPr marL="0" marR="0" lvl="8" indent="0" algn="r" rtl="0">
              <a:spcBef>
                <a:spcPts val="0"/>
              </a:spcBef>
              <a:buNone/>
              <a:defRPr sz="12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4"/>
          <p:cNvSpPr/>
          <p:nvPr/>
        </p:nvSpPr>
        <p:spPr>
          <a:xfrm rot="10800000" flipH="1">
            <a:off x="0" y="0"/>
            <a:ext cx="12192000" cy="109728"/>
          </a:xfrm>
          <a:prstGeom prst="rect">
            <a:avLst/>
          </a:prstGeom>
          <a:solidFill>
            <a:srgbClr val="B1D1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14"/>
          <p:cNvSpPr/>
          <p:nvPr/>
        </p:nvSpPr>
        <p:spPr>
          <a:xfrm>
            <a:off x="1" y="0"/>
            <a:ext cx="2989545" cy="109728"/>
          </a:xfrm>
          <a:prstGeom prst="rect">
            <a:avLst/>
          </a:prstGeom>
          <a:solidFill>
            <a:srgbClr val="232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354748" y="1943333"/>
            <a:ext cx="11179662" cy="1825103"/>
          </a:xfrm>
          <a:prstGeom prst="rect">
            <a:avLst/>
          </a:prstGeom>
          <a:noFill/>
          <a:ln>
            <a:noFill/>
          </a:ln>
        </p:spPr>
        <p:txBody>
          <a:bodyPr spcFirstLastPara="1" wrap="square" lIns="91425" tIns="45700" rIns="91425" bIns="45700" anchor="b" anchorCtr="0">
            <a:normAutofit/>
          </a:bodyPr>
          <a:lstStyle/>
          <a:p>
            <a:pPr>
              <a:buSzPts val="4400"/>
            </a:pPr>
            <a:r>
              <a:rPr lang="en-US" sz="4400" b="1" dirty="0">
                <a:latin typeface="Arial"/>
                <a:ea typeface="Arial"/>
                <a:cs typeface="Arial"/>
                <a:sym typeface="Arial"/>
              </a:rPr>
              <a:t>Timeline Summarization:</a:t>
            </a:r>
            <a:br>
              <a:rPr lang="en-US" sz="4400" b="1" dirty="0">
                <a:latin typeface="Arial"/>
                <a:ea typeface="Arial"/>
                <a:cs typeface="Arial"/>
                <a:sym typeface="Arial"/>
              </a:rPr>
            </a:br>
            <a:r>
              <a:rPr lang="en-US" sz="3600" dirty="0">
                <a:latin typeface="Arial"/>
                <a:ea typeface="Arial"/>
                <a:cs typeface="Arial"/>
                <a:sym typeface="Arial"/>
              </a:rPr>
              <a:t>Introducing Temporal Dimensions into Summarization</a:t>
            </a:r>
            <a:endParaRPr dirty="0"/>
          </a:p>
        </p:txBody>
      </p:sp>
      <p:sp>
        <p:nvSpPr>
          <p:cNvPr id="69" name="Google Shape;69;p1"/>
          <p:cNvSpPr txBox="1">
            <a:spLocks noGrp="1"/>
          </p:cNvSpPr>
          <p:nvPr>
            <p:ph type="subTitle" idx="1"/>
          </p:nvPr>
        </p:nvSpPr>
        <p:spPr>
          <a:xfrm>
            <a:off x="693683" y="4495658"/>
            <a:ext cx="10804634" cy="165576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000"/>
              <a:buNone/>
            </a:pPr>
            <a:r>
              <a:rPr lang="en-US" b="0" i="0" dirty="0" err="1">
                <a:solidFill>
                  <a:srgbClr val="444444"/>
                </a:solidFill>
                <a:effectLst/>
                <a:latin typeface="-apple-system"/>
              </a:rPr>
              <a:t>Manling</a:t>
            </a:r>
            <a:r>
              <a:rPr lang="en-US" b="0" i="0" dirty="0">
                <a:solidFill>
                  <a:srgbClr val="444444"/>
                </a:solidFill>
                <a:effectLst/>
                <a:latin typeface="-apple-system"/>
              </a:rPr>
              <a:t> Li</a:t>
            </a:r>
            <a:endParaRPr lang="en-US" dirty="0">
              <a:solidFill>
                <a:srgbClr val="444444"/>
              </a:solidFill>
              <a:latin typeface="-apple-system"/>
            </a:endParaRPr>
          </a:p>
          <a:p>
            <a:pPr marL="0" lvl="0" indent="0" algn="ctr" rtl="0">
              <a:lnSpc>
                <a:spcPct val="100000"/>
              </a:lnSpc>
              <a:spcBef>
                <a:spcPts val="0"/>
              </a:spcBef>
              <a:spcAft>
                <a:spcPts val="0"/>
              </a:spcAft>
              <a:buClr>
                <a:schemeClr val="dk1"/>
              </a:buClr>
              <a:buSzPts val="2000"/>
              <a:buNone/>
            </a:pPr>
            <a:r>
              <a:rPr lang="en-US" dirty="0">
                <a:solidFill>
                  <a:srgbClr val="444444"/>
                </a:solidFill>
                <a:latin typeface="-apple-system"/>
              </a:rPr>
              <a:t>manling2@illinois.edu</a:t>
            </a:r>
            <a:endParaRPr dirty="0"/>
          </a:p>
        </p:txBody>
      </p:sp>
      <p:pic>
        <p:nvPicPr>
          <p:cNvPr id="3" name="Google Shape;93;p1">
            <a:extLst>
              <a:ext uri="{FF2B5EF4-FFF2-40B4-BE49-F238E27FC236}">
                <a16:creationId xmlns:a16="http://schemas.microsoft.com/office/drawing/2014/main" id="{349482B4-D3DD-9C4F-BA42-BEDD5D67F0C1}"/>
              </a:ext>
            </a:extLst>
          </p:cNvPr>
          <p:cNvPicPr preferRelativeResize="0"/>
          <p:nvPr/>
        </p:nvPicPr>
        <p:blipFill rotWithShape="1">
          <a:blip r:embed="rId3">
            <a:alphaModFix/>
          </a:blip>
          <a:srcRect/>
          <a:stretch/>
        </p:blipFill>
        <p:spPr>
          <a:xfrm>
            <a:off x="5002471" y="6151420"/>
            <a:ext cx="2187057" cy="3609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CF54-4D54-0B4F-AAB7-B82D64B9B06B}"/>
              </a:ext>
            </a:extLst>
          </p:cNvPr>
          <p:cNvSpPr>
            <a:spLocks noGrp="1"/>
          </p:cNvSpPr>
          <p:nvPr>
            <p:ph type="title"/>
          </p:nvPr>
        </p:nvSpPr>
        <p:spPr/>
        <p:txBody>
          <a:bodyPr/>
          <a:lstStyle/>
          <a:p>
            <a:r>
              <a:rPr lang="en-US" dirty="0"/>
              <a:t>Timeline Summarization from Relevant Headlines</a:t>
            </a:r>
          </a:p>
        </p:txBody>
      </p:sp>
      <p:sp>
        <p:nvSpPr>
          <p:cNvPr id="3" name="Text Placeholder 2">
            <a:extLst>
              <a:ext uri="{FF2B5EF4-FFF2-40B4-BE49-F238E27FC236}">
                <a16:creationId xmlns:a16="http://schemas.microsoft.com/office/drawing/2014/main" id="{E92B2B19-99F8-E240-B46B-DD7A4251A208}"/>
              </a:ext>
            </a:extLst>
          </p:cNvPr>
          <p:cNvSpPr>
            <a:spLocks noGrp="1"/>
          </p:cNvSpPr>
          <p:nvPr>
            <p:ph type="body" idx="1"/>
          </p:nvPr>
        </p:nvSpPr>
        <p:spPr/>
        <p:txBody>
          <a:bodyPr/>
          <a:lstStyle/>
          <a:p>
            <a:r>
              <a:rPr lang="en-US" dirty="0"/>
              <a:t>Key Idea: headlines are relevant (capturing the interactions between the input documents)</a:t>
            </a:r>
            <a:br>
              <a:rPr lang="en-US" dirty="0"/>
            </a:br>
            <a:r>
              <a:rPr lang="en-US" dirty="0"/>
              <a:t>                </a:t>
            </a:r>
            <a:r>
              <a:rPr lang="en-US" dirty="0">
                <a:sym typeface="Wingdings" pitchFamily="2" charset="2"/>
              </a:rPr>
              <a:t> news graphs</a:t>
            </a:r>
            <a:endParaRPr lang="en-US" dirty="0"/>
          </a:p>
          <a:p>
            <a:pPr lvl="1"/>
            <a:endParaRPr lang="en-US" dirty="0"/>
          </a:p>
        </p:txBody>
      </p:sp>
      <p:sp>
        <p:nvSpPr>
          <p:cNvPr id="4" name="Slide Number Placeholder 3">
            <a:extLst>
              <a:ext uri="{FF2B5EF4-FFF2-40B4-BE49-F238E27FC236}">
                <a16:creationId xmlns:a16="http://schemas.microsoft.com/office/drawing/2014/main" id="{61AF2CC4-97C4-3943-8C1E-18A9D770B9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6" name="Picture 5" descr="Text&#10;&#10;Description automatically generated with medium confidence">
            <a:extLst>
              <a:ext uri="{FF2B5EF4-FFF2-40B4-BE49-F238E27FC236}">
                <a16:creationId xmlns:a16="http://schemas.microsoft.com/office/drawing/2014/main" id="{2CCE5613-6858-CA4D-937D-CD5D41674926}"/>
              </a:ext>
            </a:extLst>
          </p:cNvPr>
          <p:cNvPicPr>
            <a:picLocks noChangeAspect="1"/>
          </p:cNvPicPr>
          <p:nvPr/>
        </p:nvPicPr>
        <p:blipFill>
          <a:blip r:embed="rId2"/>
          <a:stretch>
            <a:fillRect/>
          </a:stretch>
        </p:blipFill>
        <p:spPr>
          <a:xfrm>
            <a:off x="603707" y="2768632"/>
            <a:ext cx="11209921" cy="2493683"/>
          </a:xfrm>
          <a:prstGeom prst="rect">
            <a:avLst/>
          </a:prstGeom>
        </p:spPr>
      </p:pic>
    </p:spTree>
    <p:extLst>
      <p:ext uri="{BB962C8B-B14F-4D97-AF65-F5344CB8AC3E}">
        <p14:creationId xmlns:p14="http://schemas.microsoft.com/office/powerpoint/2010/main" val="2639486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CF54-4D54-0B4F-AAB7-B82D64B9B06B}"/>
              </a:ext>
            </a:extLst>
          </p:cNvPr>
          <p:cNvSpPr>
            <a:spLocks noGrp="1"/>
          </p:cNvSpPr>
          <p:nvPr>
            <p:ph type="title"/>
          </p:nvPr>
        </p:nvSpPr>
        <p:spPr/>
        <p:txBody>
          <a:bodyPr/>
          <a:lstStyle/>
          <a:p>
            <a:r>
              <a:rPr lang="en-US" dirty="0"/>
              <a:t>Timeline Summarization from Relevant Headlines</a:t>
            </a:r>
          </a:p>
        </p:txBody>
      </p:sp>
      <p:sp>
        <p:nvSpPr>
          <p:cNvPr id="3" name="Text Placeholder 2">
            <a:extLst>
              <a:ext uri="{FF2B5EF4-FFF2-40B4-BE49-F238E27FC236}">
                <a16:creationId xmlns:a16="http://schemas.microsoft.com/office/drawing/2014/main" id="{E92B2B19-99F8-E240-B46B-DD7A4251A208}"/>
              </a:ext>
            </a:extLst>
          </p:cNvPr>
          <p:cNvSpPr>
            <a:spLocks noGrp="1"/>
          </p:cNvSpPr>
          <p:nvPr>
            <p:ph type="body" idx="1"/>
          </p:nvPr>
        </p:nvSpPr>
        <p:spPr/>
        <p:txBody>
          <a:bodyPr/>
          <a:lstStyle/>
          <a:p>
            <a:r>
              <a:rPr lang="en-US" dirty="0"/>
              <a:t>Key Idea: The information provided in </a:t>
            </a:r>
            <a:r>
              <a:rPr lang="en-US" b="1" dirty="0"/>
              <a:t>headlines</a:t>
            </a:r>
            <a:r>
              <a:rPr lang="en-US" dirty="0"/>
              <a:t> is usually self-contained, timely and complete, and therefore suitable for creating coherent daily summaries. </a:t>
            </a:r>
          </a:p>
          <a:p>
            <a:r>
              <a:rPr lang="en-US" dirty="0"/>
              <a:t>Model: a </a:t>
            </a:r>
            <a:r>
              <a:rPr lang="en-US" dirty="0">
                <a:solidFill>
                  <a:schemeClr val="tx1"/>
                </a:solidFill>
              </a:rPr>
              <a:t>headline selection algorithm </a:t>
            </a:r>
            <a:r>
              <a:rPr lang="en-US" dirty="0"/>
              <a:t>based on a </a:t>
            </a:r>
            <a:r>
              <a:rPr lang="en-US" dirty="0">
                <a:solidFill>
                  <a:schemeClr val="accent6"/>
                </a:solidFill>
              </a:rPr>
              <a:t>random walk</a:t>
            </a:r>
          </a:p>
          <a:p>
            <a:pPr lvl="1"/>
            <a:r>
              <a:rPr lang="en-US" dirty="0"/>
              <a:t>follows the personalized PageRank method</a:t>
            </a:r>
          </a:p>
          <a:p>
            <a:r>
              <a:rPr lang="en-US" dirty="0"/>
              <a:t>Aspects of Relevant Headlines</a:t>
            </a:r>
          </a:p>
          <a:p>
            <a:pPr lvl="1"/>
            <a:r>
              <a:rPr lang="en-US" dirty="0"/>
              <a:t>Informing: inform about a news event</a:t>
            </a:r>
          </a:p>
          <a:p>
            <a:pPr lvl="1"/>
            <a:r>
              <a:rPr lang="en-US" dirty="0"/>
              <a:t>Influence: be influential in what will happen in the future</a:t>
            </a:r>
          </a:p>
          <a:p>
            <a:pPr lvl="1"/>
            <a:r>
              <a:rPr lang="en-US" dirty="0"/>
              <a:t>Spread: the probability that two headlines report about the same event</a:t>
            </a:r>
          </a:p>
        </p:txBody>
      </p:sp>
      <p:sp>
        <p:nvSpPr>
          <p:cNvPr id="4" name="Slide Number Placeholder 3">
            <a:extLst>
              <a:ext uri="{FF2B5EF4-FFF2-40B4-BE49-F238E27FC236}">
                <a16:creationId xmlns:a16="http://schemas.microsoft.com/office/drawing/2014/main" id="{61AF2CC4-97C4-3943-8C1E-18A9D770B9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7" name="Picture 6" descr="Text, letter&#10;&#10;Description automatically generated">
            <a:extLst>
              <a:ext uri="{FF2B5EF4-FFF2-40B4-BE49-F238E27FC236}">
                <a16:creationId xmlns:a16="http://schemas.microsoft.com/office/drawing/2014/main" id="{9C9D55AE-25D9-7048-B010-2711AE54C3FB}"/>
              </a:ext>
            </a:extLst>
          </p:cNvPr>
          <p:cNvPicPr>
            <a:picLocks noChangeAspect="1"/>
          </p:cNvPicPr>
          <p:nvPr/>
        </p:nvPicPr>
        <p:blipFill>
          <a:blip r:embed="rId2"/>
          <a:stretch>
            <a:fillRect/>
          </a:stretch>
        </p:blipFill>
        <p:spPr>
          <a:xfrm>
            <a:off x="756483" y="4178838"/>
            <a:ext cx="9991465" cy="1565065"/>
          </a:xfrm>
          <a:prstGeom prst="rect">
            <a:avLst/>
          </a:prstGeom>
        </p:spPr>
      </p:pic>
    </p:spTree>
    <p:extLst>
      <p:ext uri="{BB962C8B-B14F-4D97-AF65-F5344CB8AC3E}">
        <p14:creationId xmlns:p14="http://schemas.microsoft.com/office/powerpoint/2010/main" val="10006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D3F2-167C-2D45-84BD-FAD992775CFA}"/>
              </a:ext>
            </a:extLst>
          </p:cNvPr>
          <p:cNvSpPr>
            <a:spLocks noGrp="1"/>
          </p:cNvSpPr>
          <p:nvPr>
            <p:ph type="title"/>
          </p:nvPr>
        </p:nvSpPr>
        <p:spPr/>
        <p:txBody>
          <a:bodyPr/>
          <a:lstStyle/>
          <a:p>
            <a:r>
              <a:rPr lang="en-US" dirty="0"/>
              <a:t>Timeline Summarization via Event Graph Compression</a:t>
            </a:r>
          </a:p>
        </p:txBody>
      </p:sp>
      <p:sp>
        <p:nvSpPr>
          <p:cNvPr id="3" name="Text Placeholder 2">
            <a:extLst>
              <a:ext uri="{FF2B5EF4-FFF2-40B4-BE49-F238E27FC236}">
                <a16:creationId xmlns:a16="http://schemas.microsoft.com/office/drawing/2014/main" id="{7C012DE4-54CA-7D4D-AA79-8382C31DE435}"/>
              </a:ext>
            </a:extLst>
          </p:cNvPr>
          <p:cNvSpPr>
            <a:spLocks noGrp="1"/>
          </p:cNvSpPr>
          <p:nvPr>
            <p:ph type="body" idx="1"/>
          </p:nvPr>
        </p:nvSpPr>
        <p:spPr/>
        <p:txBody>
          <a:bodyPr/>
          <a:lstStyle/>
          <a:p>
            <a:r>
              <a:rPr lang="en-US" dirty="0"/>
              <a:t>Previous work (</a:t>
            </a:r>
            <a:r>
              <a:rPr lang="en-US" dirty="0" err="1"/>
              <a:t>Chieu</a:t>
            </a:r>
            <a:r>
              <a:rPr lang="en-US" dirty="0"/>
              <a:t> and Lee, 2004; </a:t>
            </a:r>
            <a:r>
              <a:rPr lang="en-US" dirty="0" err="1"/>
              <a:t>Martschat</a:t>
            </a:r>
            <a:r>
              <a:rPr lang="en-US" dirty="0"/>
              <a:t> and </a:t>
            </a:r>
            <a:r>
              <a:rPr lang="en-US" dirty="0" err="1"/>
              <a:t>Markert</a:t>
            </a:r>
            <a:r>
              <a:rPr lang="en-US" dirty="0"/>
              <a:t>, 2018; Steen and </a:t>
            </a:r>
            <a:r>
              <a:rPr lang="en-US" dirty="0" err="1"/>
              <a:t>Markert</a:t>
            </a:r>
            <a:r>
              <a:rPr lang="en-US" dirty="0"/>
              <a:t>, 2019) limits</a:t>
            </a:r>
            <a:r>
              <a:rPr lang="en-US" dirty="0">
                <a:latin typeface="Calibri"/>
                <a:cs typeface="Calibri"/>
              </a:rPr>
              <a:t> </a:t>
            </a:r>
            <a:r>
              <a:rPr lang="en-US" dirty="0"/>
              <a:t>the document representations to local text features, </a:t>
            </a:r>
            <a:r>
              <a:rPr lang="en-US" b="1" dirty="0"/>
              <a:t>ignoring the global context of the news collection</a:t>
            </a:r>
            <a:r>
              <a:rPr lang="en-US" dirty="0"/>
              <a:t>.</a:t>
            </a:r>
          </a:p>
          <a:p>
            <a:r>
              <a:rPr lang="en-US" dirty="0"/>
              <a:t>How to make the summarization keep salient event information?</a:t>
            </a:r>
          </a:p>
        </p:txBody>
      </p:sp>
      <p:sp>
        <p:nvSpPr>
          <p:cNvPr id="4" name="Slide Number Placeholder 3">
            <a:extLst>
              <a:ext uri="{FF2B5EF4-FFF2-40B4-BE49-F238E27FC236}">
                <a16:creationId xmlns:a16="http://schemas.microsoft.com/office/drawing/2014/main" id="{44A541F8-C93D-6D4A-AE12-933128E632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3074" name="Picture 2">
            <a:extLst>
              <a:ext uri="{FF2B5EF4-FFF2-40B4-BE49-F238E27FC236}">
                <a16:creationId xmlns:a16="http://schemas.microsoft.com/office/drawing/2014/main" id="{F5177561-23E2-4D41-BAF3-52F5C7062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9013"/>
            <a:ext cx="12192000" cy="459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9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5376-5E7F-A845-B560-CC4E605CFFBA}"/>
              </a:ext>
            </a:extLst>
          </p:cNvPr>
          <p:cNvSpPr>
            <a:spLocks noGrp="1"/>
          </p:cNvSpPr>
          <p:nvPr>
            <p:ph type="title"/>
          </p:nvPr>
        </p:nvSpPr>
        <p:spPr/>
        <p:txBody>
          <a:bodyPr>
            <a:normAutofit/>
          </a:bodyPr>
          <a:lstStyle/>
          <a:p>
            <a:r>
              <a:rPr lang="en-US" dirty="0"/>
              <a:t>Event-Aware Multi-Document Representation</a:t>
            </a:r>
          </a:p>
        </p:txBody>
      </p:sp>
      <p:sp>
        <p:nvSpPr>
          <p:cNvPr id="3" name="Text Placeholder 2">
            <a:extLst>
              <a:ext uri="{FF2B5EF4-FFF2-40B4-BE49-F238E27FC236}">
                <a16:creationId xmlns:a16="http://schemas.microsoft.com/office/drawing/2014/main" id="{59A6F96E-1063-5C4F-8D45-CA1A841E33CB}"/>
              </a:ext>
            </a:extLst>
          </p:cNvPr>
          <p:cNvSpPr>
            <a:spLocks noGrp="1"/>
          </p:cNvSpPr>
          <p:nvPr>
            <p:ph type="body" idx="1"/>
          </p:nvPr>
        </p:nvSpPr>
        <p:spPr/>
        <p:txBody>
          <a:bodyPr/>
          <a:lstStyle/>
          <a:p>
            <a:r>
              <a:rPr lang="en-US" b="0" i="0" dirty="0">
                <a:effectLst/>
                <a:latin typeface="Arial" panose="020B0604020202020204" pitchFamily="34" charset="0"/>
              </a:rPr>
              <a:t>Information Extraction:</a:t>
            </a:r>
          </a:p>
          <a:p>
            <a:pPr lvl="1"/>
            <a:r>
              <a:rPr lang="en-US" dirty="0">
                <a:latin typeface="Arial" panose="020B0604020202020204" pitchFamily="34" charset="0"/>
                <a:cs typeface="Arial" panose="020B0604020202020204" pitchFamily="34" charset="0"/>
              </a:rPr>
              <a:t>Extracting entities, relations and events (Lin et al, 2021)</a:t>
            </a:r>
          </a:p>
          <a:p>
            <a:pPr lvl="1"/>
            <a:r>
              <a:rPr lang="en-US" dirty="0">
                <a:latin typeface="Arial" panose="020B0604020202020204" pitchFamily="34" charset="0"/>
                <a:cs typeface="Arial" panose="020B0604020202020204" pitchFamily="34" charset="0"/>
              </a:rPr>
              <a:t>Performing entity linking and cross-document entity coreference (Lai et al, 2021)</a:t>
            </a:r>
          </a:p>
          <a:p>
            <a:pPr lvl="1"/>
            <a:r>
              <a:rPr lang="en-US" dirty="0">
                <a:latin typeface="Arial" panose="020B0604020202020204" pitchFamily="34" charset="0"/>
                <a:cs typeface="Arial" panose="020B0604020202020204" pitchFamily="34" charset="0"/>
              </a:rPr>
              <a:t>Performing cross-document event coreference (Lai et al, 2021)</a:t>
            </a:r>
          </a:p>
          <a:p>
            <a:pPr lvl="1"/>
            <a:r>
              <a:rPr lang="en-US" dirty="0">
                <a:latin typeface="Arial" panose="020B0604020202020204" pitchFamily="34" charset="0"/>
                <a:cs typeface="Arial" panose="020B0604020202020204" pitchFamily="34" charset="0"/>
              </a:rPr>
              <a:t>Extracting temporal attributes (Wen et al, 2021)</a:t>
            </a:r>
          </a:p>
          <a:p>
            <a:pPr lvl="1"/>
            <a:r>
              <a:rPr lang="en-US" dirty="0">
                <a:latin typeface="Arial" panose="020B0604020202020204" pitchFamily="34" charset="0"/>
                <a:cs typeface="Arial" panose="020B0604020202020204" pitchFamily="34" charset="0"/>
              </a:rPr>
              <a:t>Extracting temporal relations (Wen et al, 2021)</a:t>
            </a:r>
          </a:p>
          <a:p>
            <a:r>
              <a:rPr lang="en-US" dirty="0"/>
              <a:t>Overall Information Extraction Performance: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D35BC9D-944A-A04C-AA3D-624C00FD0C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8" name="Picture 7" descr="A screenshot of a computer&#10;&#10;Description automatically generated with low confidence">
            <a:extLst>
              <a:ext uri="{FF2B5EF4-FFF2-40B4-BE49-F238E27FC236}">
                <a16:creationId xmlns:a16="http://schemas.microsoft.com/office/drawing/2014/main" id="{EE92CB87-226F-3149-9219-C8946F74011F}"/>
              </a:ext>
            </a:extLst>
          </p:cNvPr>
          <p:cNvPicPr>
            <a:picLocks noChangeAspect="1"/>
          </p:cNvPicPr>
          <p:nvPr/>
        </p:nvPicPr>
        <p:blipFill rotWithShape="1">
          <a:blip r:embed="rId3"/>
          <a:srcRect b="55673"/>
          <a:stretch/>
        </p:blipFill>
        <p:spPr>
          <a:xfrm>
            <a:off x="715816" y="3966939"/>
            <a:ext cx="5010912" cy="2170225"/>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643FE981-BBB9-1E46-A5B5-1076C0D87D25}"/>
              </a:ext>
            </a:extLst>
          </p:cNvPr>
          <p:cNvPicPr>
            <a:picLocks noChangeAspect="1"/>
          </p:cNvPicPr>
          <p:nvPr/>
        </p:nvPicPr>
        <p:blipFill rotWithShape="1">
          <a:blip r:embed="rId3"/>
          <a:srcRect t="55673" r="-1616" b="7468"/>
          <a:stretch/>
        </p:blipFill>
        <p:spPr>
          <a:xfrm>
            <a:off x="6112475" y="4283128"/>
            <a:ext cx="5091859" cy="1804608"/>
          </a:xfrm>
          <a:prstGeom prst="rect">
            <a:avLst/>
          </a:prstGeom>
        </p:spPr>
      </p:pic>
      <p:sp>
        <p:nvSpPr>
          <p:cNvPr id="12" name="TextBox 11">
            <a:extLst>
              <a:ext uri="{FF2B5EF4-FFF2-40B4-BE49-F238E27FC236}">
                <a16:creationId xmlns:a16="http://schemas.microsoft.com/office/drawing/2014/main" id="{B5C608DB-CBA8-4F42-9EC2-7E27B4A970BA}"/>
              </a:ext>
            </a:extLst>
          </p:cNvPr>
          <p:cNvSpPr txBox="1"/>
          <p:nvPr/>
        </p:nvSpPr>
        <p:spPr>
          <a:xfrm>
            <a:off x="573093" y="6258913"/>
            <a:ext cx="11045814" cy="261610"/>
          </a:xfrm>
          <a:prstGeom prst="rect">
            <a:avLst/>
          </a:prstGeom>
          <a:noFill/>
        </p:spPr>
        <p:txBody>
          <a:bodyPr wrap="square">
            <a:spAutoFit/>
          </a:bodyPr>
          <a:lstStyle/>
          <a:p>
            <a:r>
              <a:rPr lang="en-US" sz="1100" b="0" i="0" dirty="0">
                <a:solidFill>
                  <a:srgbClr val="222222"/>
                </a:solidFill>
                <a:effectLst/>
                <a:latin typeface="Arial" panose="020B0604020202020204" pitchFamily="34" charset="0"/>
              </a:rPr>
              <a:t>Wen, </a:t>
            </a:r>
            <a:r>
              <a:rPr lang="en-US" sz="1100" b="0" i="0" dirty="0" err="1">
                <a:solidFill>
                  <a:srgbClr val="222222"/>
                </a:solidFill>
                <a:effectLst/>
                <a:latin typeface="Arial" panose="020B0604020202020204" pitchFamily="34" charset="0"/>
              </a:rPr>
              <a:t>Haoyang</a:t>
            </a:r>
            <a:r>
              <a:rPr lang="en-US" sz="1100" b="0" i="0" dirty="0">
                <a:solidFill>
                  <a:srgbClr val="222222"/>
                </a:solidFill>
                <a:effectLst/>
                <a:latin typeface="Arial" panose="020B0604020202020204" pitchFamily="34" charset="0"/>
              </a:rPr>
              <a:t>, et al. "RESIN: A </a:t>
            </a:r>
            <a:r>
              <a:rPr lang="en-US" sz="1100" b="0" i="0" dirty="0" err="1">
                <a:solidFill>
                  <a:srgbClr val="222222"/>
                </a:solidFill>
                <a:effectLst/>
                <a:latin typeface="Arial" panose="020B0604020202020204" pitchFamily="34" charset="0"/>
              </a:rPr>
              <a:t>Dockerized</a:t>
            </a:r>
            <a:r>
              <a:rPr lang="en-US" sz="1100" b="0" i="0" dirty="0">
                <a:solidFill>
                  <a:srgbClr val="222222"/>
                </a:solidFill>
                <a:effectLst/>
                <a:latin typeface="Arial" panose="020B0604020202020204" pitchFamily="34" charset="0"/>
              </a:rPr>
              <a:t> Schema-Guided Cross-document Cross-lingual Cross-media Information Extraction and Event Tracking System." </a:t>
            </a:r>
            <a:r>
              <a:rPr lang="en-US" sz="1100" b="0" i="1" dirty="0">
                <a:solidFill>
                  <a:srgbClr val="222222"/>
                </a:solidFill>
                <a:effectLst/>
                <a:latin typeface="Arial" panose="020B0604020202020204" pitchFamily="34" charset="0"/>
              </a:rPr>
              <a:t>NAACL</a:t>
            </a:r>
            <a:r>
              <a:rPr lang="en-US" sz="1100" b="0" i="0" dirty="0">
                <a:solidFill>
                  <a:srgbClr val="222222"/>
                </a:solidFill>
                <a:effectLst/>
                <a:latin typeface="Arial" panose="020B0604020202020204" pitchFamily="34" charset="0"/>
              </a:rPr>
              <a:t>. 2021.</a:t>
            </a:r>
            <a:endParaRPr lang="en-US" sz="1100" dirty="0"/>
          </a:p>
        </p:txBody>
      </p:sp>
      <p:pic>
        <p:nvPicPr>
          <p:cNvPr id="6" name="Picture 5" descr="A screenshot of a computer&#10;&#10;Description automatically generated with low confidence">
            <a:extLst>
              <a:ext uri="{FF2B5EF4-FFF2-40B4-BE49-F238E27FC236}">
                <a16:creationId xmlns:a16="http://schemas.microsoft.com/office/drawing/2014/main" id="{5EDC1F30-96A7-4C4F-8933-6353DB4F897A}"/>
              </a:ext>
            </a:extLst>
          </p:cNvPr>
          <p:cNvPicPr>
            <a:picLocks noChangeAspect="1"/>
          </p:cNvPicPr>
          <p:nvPr/>
        </p:nvPicPr>
        <p:blipFill rotWithShape="1">
          <a:blip r:embed="rId3"/>
          <a:srcRect l="1" r="228" b="90638"/>
          <a:stretch/>
        </p:blipFill>
        <p:spPr>
          <a:xfrm>
            <a:off x="6112475" y="3886568"/>
            <a:ext cx="4999463" cy="458344"/>
          </a:xfrm>
          <a:prstGeom prst="rect">
            <a:avLst/>
          </a:prstGeom>
        </p:spPr>
      </p:pic>
    </p:spTree>
    <p:extLst>
      <p:ext uri="{BB962C8B-B14F-4D97-AF65-F5344CB8AC3E}">
        <p14:creationId xmlns:p14="http://schemas.microsoft.com/office/powerpoint/2010/main" val="109188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9EF8-2FA6-4242-A5C3-ABD336EE8B29}"/>
              </a:ext>
            </a:extLst>
          </p:cNvPr>
          <p:cNvSpPr>
            <a:spLocks noGrp="1"/>
          </p:cNvSpPr>
          <p:nvPr>
            <p:ph type="title"/>
          </p:nvPr>
        </p:nvSpPr>
        <p:spPr/>
        <p:txBody>
          <a:bodyPr/>
          <a:lstStyle/>
          <a:p>
            <a:r>
              <a:rPr lang="en-US" dirty="0"/>
              <a:t>Event-Aware Multi-Document Representation</a:t>
            </a:r>
          </a:p>
        </p:txBody>
      </p:sp>
      <p:sp>
        <p:nvSpPr>
          <p:cNvPr id="3" name="Text Placeholder 2">
            <a:extLst>
              <a:ext uri="{FF2B5EF4-FFF2-40B4-BE49-F238E27FC236}">
                <a16:creationId xmlns:a16="http://schemas.microsoft.com/office/drawing/2014/main" id="{CFC4219D-4F2E-D64E-BB99-82A10B230EC8}"/>
              </a:ext>
            </a:extLst>
          </p:cNvPr>
          <p:cNvSpPr>
            <a:spLocks noGrp="1"/>
          </p:cNvSpPr>
          <p:nvPr>
            <p:ph type="body" idx="1"/>
          </p:nvPr>
        </p:nvSpPr>
        <p:spPr/>
        <p:txBody>
          <a:bodyPr/>
          <a:lstStyle/>
          <a:p>
            <a:r>
              <a:rPr lang="en-US" dirty="0"/>
              <a:t>Coreferential entities or events are merged.</a:t>
            </a:r>
          </a:p>
          <a:p>
            <a:r>
              <a:rPr lang="en-US" dirty="0"/>
              <a:t>Event-event connections: (1) temporal orders (2) shared arguments (3) related arguments.</a:t>
            </a:r>
          </a:p>
        </p:txBody>
      </p:sp>
      <p:sp>
        <p:nvSpPr>
          <p:cNvPr id="4" name="Slide Number Placeholder 3">
            <a:extLst>
              <a:ext uri="{FF2B5EF4-FFF2-40B4-BE49-F238E27FC236}">
                <a16:creationId xmlns:a16="http://schemas.microsoft.com/office/drawing/2014/main" id="{24FE232B-370A-4F47-BDB3-279CBEE7E0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4102" name="Picture 6">
            <a:extLst>
              <a:ext uri="{FF2B5EF4-FFF2-40B4-BE49-F238E27FC236}">
                <a16:creationId xmlns:a16="http://schemas.microsoft.com/office/drawing/2014/main" id="{55EE424F-CD55-B24A-A1B3-C9AEDEB8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7325"/>
            <a:ext cx="12192000" cy="427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1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BDF967-BDF0-F74A-9B6C-8BF0FB3FA92F}"/>
              </a:ext>
            </a:extLst>
          </p:cNvPr>
          <p:cNvSpPr>
            <a:spLocks noGrp="1"/>
          </p:cNvSpPr>
          <p:nvPr>
            <p:ph type="body" idx="1"/>
          </p:nvPr>
        </p:nvSpPr>
        <p:spPr>
          <a:xfrm>
            <a:off x="206096" y="1114097"/>
            <a:ext cx="11435256" cy="5062866"/>
          </a:xfrm>
        </p:spPr>
        <p:txBody>
          <a:bodyPr/>
          <a:lstStyle/>
          <a:p>
            <a:r>
              <a:rPr lang="en-US" b="0" i="0" dirty="0">
                <a:effectLst/>
                <a:latin typeface="Arial" panose="020B0604020202020204" pitchFamily="34" charset="0"/>
              </a:rPr>
              <a:t>We constrain the total number of event nodes to be kept in the summary, and optimize the summary graph to be close to the original graph using </a:t>
            </a:r>
            <a:r>
              <a:rPr lang="en-US" dirty="0"/>
              <a:t>Optimal Transport. </a:t>
            </a:r>
          </a:p>
          <a:p>
            <a:r>
              <a:rPr lang="en-US" b="0" i="0" dirty="0">
                <a:effectLst/>
                <a:latin typeface="Arial" panose="020B0604020202020204" pitchFamily="34" charset="0"/>
              </a:rPr>
              <a:t>To obtain the minimal distance with only </a:t>
            </a:r>
            <a:r>
              <a:rPr lang="en-US" b="0" i="1" dirty="0">
                <a:effectLst/>
                <a:latin typeface="Times New Roman" panose="02020603050405020304" pitchFamily="18" charset="0"/>
                <a:cs typeface="Times New Roman" panose="02020603050405020304" pitchFamily="18" charset="0"/>
              </a:rPr>
              <a:t>m</a:t>
            </a:r>
            <a:r>
              <a:rPr lang="en-US" b="0" i="0" dirty="0">
                <a:effectLst/>
                <a:latin typeface="Arial" panose="020B0604020202020204" pitchFamily="34" charset="0"/>
              </a:rPr>
              <a:t> events kept, a </a:t>
            </a:r>
            <a:br>
              <a:rPr lang="en-US" b="0" i="0" dirty="0">
                <a:effectLst/>
                <a:latin typeface="Arial" panose="020B0604020202020204" pitchFamily="34" charset="0"/>
              </a:rPr>
            </a:br>
            <a:r>
              <a:rPr lang="en-US" b="0" i="0" dirty="0">
                <a:effectLst/>
                <a:latin typeface="Arial" panose="020B0604020202020204" pitchFamily="34" charset="0"/>
              </a:rPr>
              <a:t>global decision is learned to select salient but also diverse events.</a:t>
            </a:r>
            <a:endParaRPr lang="en-US" dirty="0"/>
          </a:p>
        </p:txBody>
      </p:sp>
      <p:pic>
        <p:nvPicPr>
          <p:cNvPr id="5124" name="Picture 4">
            <a:extLst>
              <a:ext uri="{FF2B5EF4-FFF2-40B4-BE49-F238E27FC236}">
                <a16:creationId xmlns:a16="http://schemas.microsoft.com/office/drawing/2014/main" id="{6D8EEB7A-0154-8642-B013-5ED3D9314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 y="1880910"/>
            <a:ext cx="12192000" cy="49863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B04B5B-CB9A-D04D-8431-826DF325E0D5}"/>
              </a:ext>
            </a:extLst>
          </p:cNvPr>
          <p:cNvSpPr>
            <a:spLocks noGrp="1"/>
          </p:cNvSpPr>
          <p:nvPr>
            <p:ph type="title"/>
          </p:nvPr>
        </p:nvSpPr>
        <p:spPr/>
        <p:txBody>
          <a:bodyPr>
            <a:normAutofit/>
          </a:bodyPr>
          <a:lstStyle/>
          <a:p>
            <a:r>
              <a:rPr lang="en-US" dirty="0"/>
              <a:t>E</a:t>
            </a:r>
            <a:r>
              <a:rPr lang="en-US" b="0" i="0" dirty="0">
                <a:effectLst/>
                <a:latin typeface="Arial" panose="020B0604020202020204" pitchFamily="34" charset="0"/>
              </a:rPr>
              <a:t>vent </a:t>
            </a:r>
            <a:r>
              <a:rPr lang="en-US" dirty="0"/>
              <a:t>G</a:t>
            </a:r>
            <a:r>
              <a:rPr lang="en-US" b="0" i="0" dirty="0">
                <a:effectLst/>
                <a:latin typeface="Arial" panose="020B0604020202020204" pitchFamily="34" charset="0"/>
              </a:rPr>
              <a:t>raph </a:t>
            </a:r>
            <a:r>
              <a:rPr lang="en-US" dirty="0"/>
              <a:t>C</a:t>
            </a:r>
            <a:r>
              <a:rPr lang="en-US" b="0" i="0" dirty="0">
                <a:effectLst/>
                <a:latin typeface="Arial" panose="020B0604020202020204" pitchFamily="34" charset="0"/>
              </a:rPr>
              <a:t>ompression with Optimal </a:t>
            </a:r>
            <a:r>
              <a:rPr lang="en-US" dirty="0"/>
              <a:t>T</a:t>
            </a:r>
            <a:r>
              <a:rPr lang="en-US" b="0" i="0" dirty="0">
                <a:effectLst/>
                <a:latin typeface="Arial" panose="020B0604020202020204" pitchFamily="34" charset="0"/>
              </a:rPr>
              <a:t>ransport (OT)</a:t>
            </a:r>
            <a:endParaRPr lang="en-US" dirty="0"/>
          </a:p>
        </p:txBody>
      </p:sp>
      <p:sp>
        <p:nvSpPr>
          <p:cNvPr id="4" name="Slide Number Placeholder 3">
            <a:extLst>
              <a:ext uri="{FF2B5EF4-FFF2-40B4-BE49-F238E27FC236}">
                <a16:creationId xmlns:a16="http://schemas.microsoft.com/office/drawing/2014/main" id="{DABFE34D-CDA3-2D4A-8888-EB9D0F5FB8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5" name="Rectangle 4">
            <a:extLst>
              <a:ext uri="{FF2B5EF4-FFF2-40B4-BE49-F238E27FC236}">
                <a16:creationId xmlns:a16="http://schemas.microsoft.com/office/drawing/2014/main" id="{C7F2E95C-46EB-4546-B584-7DBF1C94584F}"/>
              </a:ext>
            </a:extLst>
          </p:cNvPr>
          <p:cNvSpPr/>
          <p:nvPr/>
        </p:nvSpPr>
        <p:spPr>
          <a:xfrm>
            <a:off x="7443788" y="1702236"/>
            <a:ext cx="2557462" cy="798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24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BDF967-BDF0-F74A-9B6C-8BF0FB3FA92F}"/>
              </a:ext>
            </a:extLst>
          </p:cNvPr>
          <p:cNvSpPr>
            <a:spLocks noGrp="1"/>
          </p:cNvSpPr>
          <p:nvPr>
            <p:ph type="body" idx="1"/>
          </p:nvPr>
        </p:nvSpPr>
        <p:spPr>
          <a:xfrm>
            <a:off x="206096" y="1114097"/>
            <a:ext cx="11435256" cy="5062866"/>
          </a:xfrm>
        </p:spPr>
        <p:txBody>
          <a:bodyPr/>
          <a:lstStyle/>
          <a:p>
            <a:r>
              <a:rPr lang="en-US" b="0" i="0" dirty="0">
                <a:effectLst/>
                <a:latin typeface="Arial" panose="020B0604020202020204" pitchFamily="34" charset="0"/>
              </a:rPr>
              <a:t>Define </a:t>
            </a:r>
            <a:r>
              <a:rPr lang="en-US" b="0" i="0" dirty="0" err="1">
                <a:effectLst/>
                <a:latin typeface="Arial" panose="020B0604020202020204" pitchFamily="34" charset="0"/>
              </a:rPr>
              <a:t>Gromov</a:t>
            </a:r>
            <a:r>
              <a:rPr lang="en-US" b="0" i="0" dirty="0">
                <a:effectLst/>
                <a:latin typeface="Arial" panose="020B0604020202020204" pitchFamily="34" charset="0"/>
              </a:rPr>
              <a:t>-Wasserstein Distance over temporal edges</a:t>
            </a:r>
            <a:endParaRPr lang="en-US" dirty="0"/>
          </a:p>
        </p:txBody>
      </p:sp>
      <p:sp>
        <p:nvSpPr>
          <p:cNvPr id="2" name="Title 1">
            <a:extLst>
              <a:ext uri="{FF2B5EF4-FFF2-40B4-BE49-F238E27FC236}">
                <a16:creationId xmlns:a16="http://schemas.microsoft.com/office/drawing/2014/main" id="{5FB04B5B-CB9A-D04D-8431-826DF325E0D5}"/>
              </a:ext>
            </a:extLst>
          </p:cNvPr>
          <p:cNvSpPr>
            <a:spLocks noGrp="1"/>
          </p:cNvSpPr>
          <p:nvPr>
            <p:ph type="title"/>
          </p:nvPr>
        </p:nvSpPr>
        <p:spPr/>
        <p:txBody>
          <a:bodyPr>
            <a:normAutofit/>
          </a:bodyPr>
          <a:lstStyle/>
          <a:p>
            <a:r>
              <a:rPr lang="en-US" dirty="0"/>
              <a:t>E</a:t>
            </a:r>
            <a:r>
              <a:rPr lang="en-US" b="0" i="0" dirty="0">
                <a:effectLst/>
                <a:latin typeface="Arial" panose="020B0604020202020204" pitchFamily="34" charset="0"/>
              </a:rPr>
              <a:t>vent </a:t>
            </a:r>
            <a:r>
              <a:rPr lang="en-US" dirty="0"/>
              <a:t>G</a:t>
            </a:r>
            <a:r>
              <a:rPr lang="en-US" b="0" i="0" dirty="0">
                <a:effectLst/>
                <a:latin typeface="Arial" panose="020B0604020202020204" pitchFamily="34" charset="0"/>
              </a:rPr>
              <a:t>raph </a:t>
            </a:r>
            <a:r>
              <a:rPr lang="en-US" dirty="0"/>
              <a:t>C</a:t>
            </a:r>
            <a:r>
              <a:rPr lang="en-US" b="0" i="0" dirty="0">
                <a:effectLst/>
                <a:latin typeface="Arial" panose="020B0604020202020204" pitchFamily="34" charset="0"/>
              </a:rPr>
              <a:t>ompression with Optimal </a:t>
            </a:r>
            <a:r>
              <a:rPr lang="en-US" dirty="0"/>
              <a:t>T</a:t>
            </a:r>
            <a:r>
              <a:rPr lang="en-US" b="0" i="0" dirty="0">
                <a:effectLst/>
                <a:latin typeface="Arial" panose="020B0604020202020204" pitchFamily="34" charset="0"/>
              </a:rPr>
              <a:t>ransport (OT)</a:t>
            </a:r>
            <a:endParaRPr lang="en-US" dirty="0"/>
          </a:p>
        </p:txBody>
      </p:sp>
      <p:sp>
        <p:nvSpPr>
          <p:cNvPr id="4" name="Slide Number Placeholder 3">
            <a:extLst>
              <a:ext uri="{FF2B5EF4-FFF2-40B4-BE49-F238E27FC236}">
                <a16:creationId xmlns:a16="http://schemas.microsoft.com/office/drawing/2014/main" id="{DABFE34D-CDA3-2D4A-8888-EB9D0F5FB8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5" name="Rectangle 4">
            <a:extLst>
              <a:ext uri="{FF2B5EF4-FFF2-40B4-BE49-F238E27FC236}">
                <a16:creationId xmlns:a16="http://schemas.microsoft.com/office/drawing/2014/main" id="{C7F2E95C-46EB-4546-B584-7DBF1C94584F}"/>
              </a:ext>
            </a:extLst>
          </p:cNvPr>
          <p:cNvSpPr/>
          <p:nvPr/>
        </p:nvSpPr>
        <p:spPr>
          <a:xfrm>
            <a:off x="7443788" y="1702236"/>
            <a:ext cx="2557462" cy="798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41D0C207-8975-6F40-A7D8-0B84D5CDE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1287"/>
            <a:ext cx="12192000" cy="512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5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BDF967-BDF0-F74A-9B6C-8BF0FB3FA92F}"/>
              </a:ext>
            </a:extLst>
          </p:cNvPr>
          <p:cNvSpPr>
            <a:spLocks noGrp="1"/>
          </p:cNvSpPr>
          <p:nvPr>
            <p:ph type="body" idx="1"/>
          </p:nvPr>
        </p:nvSpPr>
        <p:spPr>
          <a:xfrm>
            <a:off x="206096" y="1114097"/>
            <a:ext cx="11435256" cy="5062866"/>
          </a:xfrm>
        </p:spPr>
        <p:txBody>
          <a:bodyPr/>
          <a:lstStyle/>
          <a:p>
            <a:r>
              <a:rPr lang="en-US" b="0" i="0" dirty="0">
                <a:effectLst/>
                <a:latin typeface="Arial" panose="020B0604020202020204" pitchFamily="34" charset="0"/>
              </a:rPr>
              <a:t>Define </a:t>
            </a:r>
            <a:r>
              <a:rPr lang="en-US" b="0" i="0" dirty="0" err="1">
                <a:effectLst/>
                <a:latin typeface="Arial" panose="020B0604020202020204" pitchFamily="34" charset="0"/>
              </a:rPr>
              <a:t>Gromov</a:t>
            </a:r>
            <a:r>
              <a:rPr lang="en-US" b="0" i="0" dirty="0">
                <a:effectLst/>
                <a:latin typeface="Arial" panose="020B0604020202020204" pitchFamily="34" charset="0"/>
              </a:rPr>
              <a:t>-Wasserstein Distance over temporal edges</a:t>
            </a:r>
            <a:endParaRPr lang="en-US" dirty="0"/>
          </a:p>
        </p:txBody>
      </p:sp>
      <p:sp>
        <p:nvSpPr>
          <p:cNvPr id="2" name="Title 1">
            <a:extLst>
              <a:ext uri="{FF2B5EF4-FFF2-40B4-BE49-F238E27FC236}">
                <a16:creationId xmlns:a16="http://schemas.microsoft.com/office/drawing/2014/main" id="{5FB04B5B-CB9A-D04D-8431-826DF325E0D5}"/>
              </a:ext>
            </a:extLst>
          </p:cNvPr>
          <p:cNvSpPr>
            <a:spLocks noGrp="1"/>
          </p:cNvSpPr>
          <p:nvPr>
            <p:ph type="title"/>
          </p:nvPr>
        </p:nvSpPr>
        <p:spPr/>
        <p:txBody>
          <a:bodyPr>
            <a:normAutofit/>
          </a:bodyPr>
          <a:lstStyle/>
          <a:p>
            <a:r>
              <a:rPr lang="en-US" dirty="0"/>
              <a:t>E</a:t>
            </a:r>
            <a:r>
              <a:rPr lang="en-US" b="0" i="0" dirty="0">
                <a:effectLst/>
                <a:latin typeface="Arial" panose="020B0604020202020204" pitchFamily="34" charset="0"/>
              </a:rPr>
              <a:t>vent </a:t>
            </a:r>
            <a:r>
              <a:rPr lang="en-US" dirty="0"/>
              <a:t>G</a:t>
            </a:r>
            <a:r>
              <a:rPr lang="en-US" b="0" i="0" dirty="0">
                <a:effectLst/>
                <a:latin typeface="Arial" panose="020B0604020202020204" pitchFamily="34" charset="0"/>
              </a:rPr>
              <a:t>raph </a:t>
            </a:r>
            <a:r>
              <a:rPr lang="en-US" dirty="0"/>
              <a:t>C</a:t>
            </a:r>
            <a:r>
              <a:rPr lang="en-US" b="0" i="0" dirty="0">
                <a:effectLst/>
                <a:latin typeface="Arial" panose="020B0604020202020204" pitchFamily="34" charset="0"/>
              </a:rPr>
              <a:t>ompression with Optimal </a:t>
            </a:r>
            <a:r>
              <a:rPr lang="en-US" dirty="0"/>
              <a:t>T</a:t>
            </a:r>
            <a:r>
              <a:rPr lang="en-US" b="0" i="0" dirty="0">
                <a:effectLst/>
                <a:latin typeface="Arial" panose="020B0604020202020204" pitchFamily="34" charset="0"/>
              </a:rPr>
              <a:t>ransport (OT)</a:t>
            </a:r>
            <a:endParaRPr lang="en-US" dirty="0"/>
          </a:p>
        </p:txBody>
      </p:sp>
      <p:sp>
        <p:nvSpPr>
          <p:cNvPr id="4" name="Slide Number Placeholder 3">
            <a:extLst>
              <a:ext uri="{FF2B5EF4-FFF2-40B4-BE49-F238E27FC236}">
                <a16:creationId xmlns:a16="http://schemas.microsoft.com/office/drawing/2014/main" id="{DABFE34D-CDA3-2D4A-8888-EB9D0F5FB8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5" name="Rectangle 4">
            <a:extLst>
              <a:ext uri="{FF2B5EF4-FFF2-40B4-BE49-F238E27FC236}">
                <a16:creationId xmlns:a16="http://schemas.microsoft.com/office/drawing/2014/main" id="{C7F2E95C-46EB-4546-B584-7DBF1C94584F}"/>
              </a:ext>
            </a:extLst>
          </p:cNvPr>
          <p:cNvSpPr/>
          <p:nvPr/>
        </p:nvSpPr>
        <p:spPr>
          <a:xfrm>
            <a:off x="7443788" y="1702236"/>
            <a:ext cx="2557462" cy="798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990D3AD6-5796-E04B-9C4F-CE2656155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38"/>
            <a:ext cx="12192000" cy="518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70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3E62-8EA2-4D49-A245-16184ECB33E7}"/>
              </a:ext>
            </a:extLst>
          </p:cNvPr>
          <p:cNvSpPr>
            <a:spLocks noGrp="1"/>
          </p:cNvSpPr>
          <p:nvPr>
            <p:ph type="title"/>
          </p:nvPr>
        </p:nvSpPr>
        <p:spPr/>
        <p:txBody>
          <a:bodyPr>
            <a:normAutofit/>
          </a:bodyPr>
          <a:lstStyle/>
          <a:p>
            <a:r>
              <a:rPr lang="en-US" b="0" i="0" dirty="0">
                <a:effectLst/>
                <a:latin typeface="Arial" panose="020B0604020202020204" pitchFamily="34" charset="0"/>
              </a:rPr>
              <a:t>Time-aware </a:t>
            </a:r>
            <a:r>
              <a:rPr lang="en-US" b="0" i="0" dirty="0" err="1">
                <a:effectLst/>
                <a:latin typeface="Arial" panose="020B0604020202020204" pitchFamily="34" charset="0"/>
              </a:rPr>
              <a:t>Gromov</a:t>
            </a:r>
            <a:r>
              <a:rPr lang="en-US" b="0" i="0" dirty="0">
                <a:effectLst/>
                <a:latin typeface="Arial" panose="020B0604020202020204" pitchFamily="34" charset="0"/>
              </a:rPr>
              <a:t>-Wasserstein Distance</a:t>
            </a:r>
            <a:endParaRPr lang="en-US" dirty="0"/>
          </a:p>
        </p:txBody>
      </p:sp>
      <p:sp>
        <p:nvSpPr>
          <p:cNvPr id="3" name="Text Placeholder 2">
            <a:extLst>
              <a:ext uri="{FF2B5EF4-FFF2-40B4-BE49-F238E27FC236}">
                <a16:creationId xmlns:a16="http://schemas.microsoft.com/office/drawing/2014/main" id="{B44F7D28-5DE1-4D42-8183-5DCA0ABDF552}"/>
              </a:ext>
            </a:extLst>
          </p:cNvPr>
          <p:cNvSpPr>
            <a:spLocks noGrp="1"/>
          </p:cNvSpPr>
          <p:nvPr>
            <p:ph type="body" idx="1"/>
          </p:nvPr>
        </p:nvSpPr>
        <p:spPr/>
        <p:txBody>
          <a:bodyPr/>
          <a:lstStyle/>
          <a:p>
            <a:r>
              <a:rPr lang="en-US" dirty="0"/>
              <a:t>How to define the distance between summary and input graph?</a:t>
            </a:r>
          </a:p>
        </p:txBody>
      </p:sp>
      <p:sp>
        <p:nvSpPr>
          <p:cNvPr id="4" name="Slide Number Placeholder 3">
            <a:extLst>
              <a:ext uri="{FF2B5EF4-FFF2-40B4-BE49-F238E27FC236}">
                <a16:creationId xmlns:a16="http://schemas.microsoft.com/office/drawing/2014/main" id="{9A3F8578-1D7B-154E-A60F-C0E3C209C8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grpSp>
        <p:nvGrpSpPr>
          <p:cNvPr id="6" name="Google Shape;177;p23">
            <a:extLst>
              <a:ext uri="{FF2B5EF4-FFF2-40B4-BE49-F238E27FC236}">
                <a16:creationId xmlns:a16="http://schemas.microsoft.com/office/drawing/2014/main" id="{A2B096F7-5DEF-CB4D-82BA-456B6EFEBE2F}"/>
              </a:ext>
            </a:extLst>
          </p:cNvPr>
          <p:cNvGrpSpPr/>
          <p:nvPr/>
        </p:nvGrpSpPr>
        <p:grpSpPr>
          <a:xfrm>
            <a:off x="1932544" y="4310272"/>
            <a:ext cx="2031559" cy="2316887"/>
            <a:chOff x="1118224" y="283725"/>
            <a:chExt cx="2240360" cy="4333060"/>
          </a:xfrm>
        </p:grpSpPr>
        <p:sp>
          <p:nvSpPr>
            <p:cNvPr id="7" name="Google Shape;178;p23">
              <a:extLst>
                <a:ext uri="{FF2B5EF4-FFF2-40B4-BE49-F238E27FC236}">
                  <a16:creationId xmlns:a16="http://schemas.microsoft.com/office/drawing/2014/main" id="{ADCCDFC7-1173-BC4D-A035-975684B7DC7B}"/>
                </a:ext>
              </a:extLst>
            </p:cNvPr>
            <p:cNvSpPr/>
            <p:nvPr/>
          </p:nvSpPr>
          <p:spPr>
            <a:xfrm>
              <a:off x="1178650" y="283725"/>
              <a:ext cx="2179934" cy="433306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9;p23">
              <a:extLst>
                <a:ext uri="{FF2B5EF4-FFF2-40B4-BE49-F238E27FC236}">
                  <a16:creationId xmlns:a16="http://schemas.microsoft.com/office/drawing/2014/main" id="{7D75E6C4-7D8E-AB46-A2D1-5DED6EA4395F}"/>
                </a:ext>
              </a:extLst>
            </p:cNvPr>
            <p:cNvSpPr/>
            <p:nvPr/>
          </p:nvSpPr>
          <p:spPr>
            <a:xfrm>
              <a:off x="1118224" y="341748"/>
              <a:ext cx="2185160" cy="2490600"/>
            </a:xfrm>
            <a:prstGeom prst="rect">
              <a:avLst/>
            </a:prstGeom>
            <a:solidFill>
              <a:srgbClr val="FFFFFF"/>
            </a:solidFill>
            <a:ln w="19050" cap="flat" cmpd="sng">
              <a:solidFill>
                <a:srgbClr val="4141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1;p23">
              <a:extLst>
                <a:ext uri="{FF2B5EF4-FFF2-40B4-BE49-F238E27FC236}">
                  <a16:creationId xmlns:a16="http://schemas.microsoft.com/office/drawing/2014/main" id="{AF38D8C8-1B65-B845-9EAA-6F17733BF7D2}"/>
                </a:ext>
              </a:extLst>
            </p:cNvPr>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800">
                <a:solidFill>
                  <a:srgbClr val="414141"/>
                </a:solidFill>
                <a:latin typeface="Roboto"/>
                <a:ea typeface="Roboto"/>
                <a:cs typeface="Roboto"/>
                <a:sym typeface="Roboto"/>
              </a:endParaRPr>
            </a:p>
          </p:txBody>
        </p:sp>
        <p:sp>
          <p:nvSpPr>
            <p:cNvPr id="11" name="Google Shape;182;p23">
              <a:extLst>
                <a:ext uri="{FF2B5EF4-FFF2-40B4-BE49-F238E27FC236}">
                  <a16:creationId xmlns:a16="http://schemas.microsoft.com/office/drawing/2014/main" id="{0C04971B-39FE-E541-BEFB-7521096A0C80}"/>
                </a:ext>
              </a:extLst>
            </p:cNvPr>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414141"/>
                  </a:solidFill>
                  <a:latin typeface="Roboto"/>
                  <a:ea typeface="Roboto"/>
                  <a:cs typeface="Roboto"/>
                  <a:sym typeface="Roboto"/>
                </a:rPr>
                <a:t>Semantic</a:t>
              </a:r>
              <a:r>
                <a:rPr lang="zh-CN" altLang="en-US" sz="2400" b="1" dirty="0">
                  <a:solidFill>
                    <a:srgbClr val="414141"/>
                  </a:solidFill>
                  <a:latin typeface="Roboto"/>
                  <a:ea typeface="Roboto"/>
                  <a:cs typeface="Roboto"/>
                  <a:sym typeface="Roboto"/>
                </a:rPr>
                <a:t> </a:t>
              </a:r>
              <a:r>
                <a:rPr lang="en-US" altLang="zh-CN" sz="2400" b="1" dirty="0">
                  <a:solidFill>
                    <a:srgbClr val="414141"/>
                  </a:solidFill>
                  <a:latin typeface="Roboto"/>
                  <a:ea typeface="Roboto"/>
                  <a:cs typeface="Roboto"/>
                  <a:sym typeface="Roboto"/>
                </a:rPr>
                <a:t>Relevance</a:t>
              </a:r>
              <a:endParaRPr sz="2400" dirty="0">
                <a:solidFill>
                  <a:srgbClr val="414141"/>
                </a:solidFill>
                <a:latin typeface="Roboto Thin"/>
                <a:ea typeface="Roboto Thin"/>
                <a:cs typeface="Roboto Thin"/>
                <a:sym typeface="Roboto Thin"/>
              </a:endParaRPr>
            </a:p>
          </p:txBody>
        </p:sp>
        <p:sp>
          <p:nvSpPr>
            <p:cNvPr id="12" name="Google Shape;183;p23">
              <a:extLst>
                <a:ext uri="{FF2B5EF4-FFF2-40B4-BE49-F238E27FC236}">
                  <a16:creationId xmlns:a16="http://schemas.microsoft.com/office/drawing/2014/main" id="{DE2F8469-C9CE-ED4E-B27B-371102E318D2}"/>
                </a:ext>
              </a:extLst>
            </p:cNvPr>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4;p23">
              <a:extLst>
                <a:ext uri="{FF2B5EF4-FFF2-40B4-BE49-F238E27FC236}">
                  <a16:creationId xmlns:a16="http://schemas.microsoft.com/office/drawing/2014/main" id="{72025BC5-159A-3348-AF32-357BEB147B34}"/>
                </a:ext>
              </a:extLst>
            </p:cNvPr>
            <p:cNvSpPr/>
            <p:nvPr/>
          </p:nvSpPr>
          <p:spPr>
            <a:xfrm>
              <a:off x="1178647" y="3172451"/>
              <a:ext cx="1970100" cy="108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0" i="0" dirty="0">
                  <a:solidFill>
                    <a:schemeClr val="bg1"/>
                  </a:solidFill>
                  <a:effectLst/>
                  <a:latin typeface="Arial" panose="020B0604020202020204" pitchFamily="34" charset="0"/>
                </a:rPr>
                <a:t>the local context encoded via a pre-trained BERT</a:t>
              </a:r>
              <a:endParaRPr sz="1000" dirty="0">
                <a:solidFill>
                  <a:schemeClr val="bg1"/>
                </a:solidFill>
                <a:latin typeface="Roboto"/>
                <a:ea typeface="Roboto"/>
                <a:cs typeface="Roboto"/>
                <a:sym typeface="Roboto"/>
              </a:endParaRPr>
            </a:p>
          </p:txBody>
        </p:sp>
      </p:grpSp>
      <p:grpSp>
        <p:nvGrpSpPr>
          <p:cNvPr id="14" name="Google Shape;185;p23">
            <a:extLst>
              <a:ext uri="{FF2B5EF4-FFF2-40B4-BE49-F238E27FC236}">
                <a16:creationId xmlns:a16="http://schemas.microsoft.com/office/drawing/2014/main" id="{BAEE0F67-78D0-EF41-B71B-E347987005D1}"/>
              </a:ext>
            </a:extLst>
          </p:cNvPr>
          <p:cNvGrpSpPr/>
          <p:nvPr/>
        </p:nvGrpSpPr>
        <p:grpSpPr>
          <a:xfrm>
            <a:off x="4415612" y="4310273"/>
            <a:ext cx="2029948" cy="2316887"/>
            <a:chOff x="1118224" y="283725"/>
            <a:chExt cx="2238584" cy="4333060"/>
          </a:xfrm>
        </p:grpSpPr>
        <p:sp>
          <p:nvSpPr>
            <p:cNvPr id="15" name="Google Shape;186;p23">
              <a:extLst>
                <a:ext uri="{FF2B5EF4-FFF2-40B4-BE49-F238E27FC236}">
                  <a16:creationId xmlns:a16="http://schemas.microsoft.com/office/drawing/2014/main" id="{863437B6-600F-CE46-8E57-CDF4C5F696C6}"/>
                </a:ext>
              </a:extLst>
            </p:cNvPr>
            <p:cNvSpPr/>
            <p:nvPr/>
          </p:nvSpPr>
          <p:spPr>
            <a:xfrm>
              <a:off x="1178650" y="283725"/>
              <a:ext cx="2178158" cy="433306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7;p23">
              <a:extLst>
                <a:ext uri="{FF2B5EF4-FFF2-40B4-BE49-F238E27FC236}">
                  <a16:creationId xmlns:a16="http://schemas.microsoft.com/office/drawing/2014/main" id="{AE59646C-4669-754B-AFF5-A56FFB38B221}"/>
                </a:ext>
              </a:extLst>
            </p:cNvPr>
            <p:cNvSpPr/>
            <p:nvPr/>
          </p:nvSpPr>
          <p:spPr>
            <a:xfrm>
              <a:off x="1118224" y="341748"/>
              <a:ext cx="2183384" cy="2490600"/>
            </a:xfrm>
            <a:prstGeom prst="rect">
              <a:avLst/>
            </a:prstGeom>
            <a:solidFill>
              <a:srgbClr val="FFFFFF"/>
            </a:solidFill>
            <a:ln w="19050" cap="flat" cmpd="sng">
              <a:solidFill>
                <a:srgbClr val="4141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p23">
              <a:extLst>
                <a:ext uri="{FF2B5EF4-FFF2-40B4-BE49-F238E27FC236}">
                  <a16:creationId xmlns:a16="http://schemas.microsoft.com/office/drawing/2014/main" id="{5B9BB28F-553B-5B4F-A347-4AD375B60C24}"/>
                </a:ext>
              </a:extLst>
            </p:cNvPr>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700">
                <a:solidFill>
                  <a:srgbClr val="414141"/>
                </a:solidFill>
                <a:latin typeface="Roboto"/>
                <a:ea typeface="Roboto"/>
                <a:cs typeface="Roboto"/>
                <a:sym typeface="Roboto"/>
              </a:endParaRPr>
            </a:p>
          </p:txBody>
        </p:sp>
        <p:sp>
          <p:nvSpPr>
            <p:cNvPr id="19" name="Google Shape;190;p23">
              <a:extLst>
                <a:ext uri="{FF2B5EF4-FFF2-40B4-BE49-F238E27FC236}">
                  <a16:creationId xmlns:a16="http://schemas.microsoft.com/office/drawing/2014/main" id="{8A969649-3BA6-9F4E-8E48-180CFDDAC689}"/>
                </a:ext>
              </a:extLst>
            </p:cNvPr>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r>
                <a:rPr lang="en-US" sz="2400" b="1" dirty="0">
                  <a:solidFill>
                    <a:srgbClr val="414141"/>
                  </a:solidFill>
                  <a:latin typeface="Roboto"/>
                  <a:ea typeface="Roboto"/>
                  <a:cs typeface="Roboto"/>
                  <a:sym typeface="Roboto"/>
                </a:rPr>
                <a:t>Structural Centrality</a:t>
              </a:r>
              <a:endParaRPr sz="2400" dirty="0">
                <a:solidFill>
                  <a:srgbClr val="414141"/>
                </a:solidFill>
                <a:latin typeface="Roboto Thin"/>
                <a:ea typeface="Roboto Thin"/>
                <a:cs typeface="Roboto Thin"/>
                <a:sym typeface="Roboto Thin"/>
              </a:endParaRPr>
            </a:p>
          </p:txBody>
        </p:sp>
        <p:sp>
          <p:nvSpPr>
            <p:cNvPr id="20" name="Google Shape;191;p23">
              <a:extLst>
                <a:ext uri="{FF2B5EF4-FFF2-40B4-BE49-F238E27FC236}">
                  <a16:creationId xmlns:a16="http://schemas.microsoft.com/office/drawing/2014/main" id="{CBCE718A-5EF1-B640-B8B7-3223FA8A5D06}"/>
                </a:ext>
              </a:extLst>
            </p:cNvPr>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2;p23">
              <a:extLst>
                <a:ext uri="{FF2B5EF4-FFF2-40B4-BE49-F238E27FC236}">
                  <a16:creationId xmlns:a16="http://schemas.microsoft.com/office/drawing/2014/main" id="{8B88D2E2-B80C-6743-8865-7ACB5940D795}"/>
                </a:ext>
              </a:extLst>
            </p:cNvPr>
            <p:cNvSpPr/>
            <p:nvPr/>
          </p:nvSpPr>
          <p:spPr>
            <a:xfrm>
              <a:off x="1178663" y="3172451"/>
              <a:ext cx="2082824" cy="108539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dirty="0">
                  <a:solidFill>
                    <a:schemeClr val="bg1"/>
                  </a:solidFill>
                  <a:latin typeface="Arial" panose="020B0604020202020204" pitchFamily="34" charset="0"/>
                </a:rPr>
                <a:t>the</a:t>
              </a:r>
              <a:r>
                <a:rPr lang="en-US" sz="1100" b="0" i="0" dirty="0">
                  <a:solidFill>
                    <a:schemeClr val="bg1"/>
                  </a:solidFill>
                  <a:effectLst/>
                  <a:latin typeface="Arial" panose="020B0604020202020204" pitchFamily="34" charset="0"/>
                </a:rPr>
                <a:t> global context encoded via Graph Neural Networks </a:t>
              </a:r>
              <a:endParaRPr sz="900" dirty="0">
                <a:solidFill>
                  <a:schemeClr val="bg1"/>
                </a:solidFill>
                <a:latin typeface="Roboto"/>
                <a:ea typeface="Roboto"/>
                <a:cs typeface="Roboto"/>
                <a:sym typeface="Roboto"/>
              </a:endParaRPr>
            </a:p>
          </p:txBody>
        </p:sp>
      </p:grpSp>
      <p:grpSp>
        <p:nvGrpSpPr>
          <p:cNvPr id="22" name="Google Shape;193;p23">
            <a:extLst>
              <a:ext uri="{FF2B5EF4-FFF2-40B4-BE49-F238E27FC236}">
                <a16:creationId xmlns:a16="http://schemas.microsoft.com/office/drawing/2014/main" id="{B9071378-FC3A-E949-831C-6A57813EABC2}"/>
              </a:ext>
            </a:extLst>
          </p:cNvPr>
          <p:cNvGrpSpPr/>
          <p:nvPr/>
        </p:nvGrpSpPr>
        <p:grpSpPr>
          <a:xfrm>
            <a:off x="6906000" y="4310272"/>
            <a:ext cx="2164428" cy="2316887"/>
            <a:chOff x="1118224" y="283725"/>
            <a:chExt cx="2386886" cy="4333060"/>
          </a:xfrm>
        </p:grpSpPr>
        <p:sp>
          <p:nvSpPr>
            <p:cNvPr id="23" name="Google Shape;194;p23">
              <a:extLst>
                <a:ext uri="{FF2B5EF4-FFF2-40B4-BE49-F238E27FC236}">
                  <a16:creationId xmlns:a16="http://schemas.microsoft.com/office/drawing/2014/main" id="{CB03A119-87C6-154C-B207-75F83191B1B4}"/>
                </a:ext>
              </a:extLst>
            </p:cNvPr>
            <p:cNvSpPr/>
            <p:nvPr/>
          </p:nvSpPr>
          <p:spPr>
            <a:xfrm>
              <a:off x="1178650" y="283725"/>
              <a:ext cx="2231139" cy="433306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5;p23">
              <a:extLst>
                <a:ext uri="{FF2B5EF4-FFF2-40B4-BE49-F238E27FC236}">
                  <a16:creationId xmlns:a16="http://schemas.microsoft.com/office/drawing/2014/main" id="{1939AD92-6557-F745-BD40-255C0FA45CAB}"/>
                </a:ext>
              </a:extLst>
            </p:cNvPr>
            <p:cNvSpPr/>
            <p:nvPr/>
          </p:nvSpPr>
          <p:spPr>
            <a:xfrm>
              <a:off x="1118224" y="341748"/>
              <a:ext cx="2231139" cy="2490601"/>
            </a:xfrm>
            <a:prstGeom prst="rect">
              <a:avLst/>
            </a:prstGeom>
            <a:solidFill>
              <a:srgbClr val="FFFFFF"/>
            </a:solidFill>
            <a:ln w="19050" cap="flat" cmpd="sng">
              <a:solidFill>
                <a:srgbClr val="4141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7;p23">
              <a:extLst>
                <a:ext uri="{FF2B5EF4-FFF2-40B4-BE49-F238E27FC236}">
                  <a16:creationId xmlns:a16="http://schemas.microsoft.com/office/drawing/2014/main" id="{BCDAF3BF-D740-0E40-84AA-F8B121BBE7BF}"/>
                </a:ext>
              </a:extLst>
            </p:cNvPr>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700">
                <a:solidFill>
                  <a:srgbClr val="414141"/>
                </a:solidFill>
                <a:latin typeface="Roboto"/>
                <a:ea typeface="Roboto"/>
                <a:cs typeface="Roboto"/>
                <a:sym typeface="Roboto"/>
              </a:endParaRPr>
            </a:p>
          </p:txBody>
        </p:sp>
        <p:sp>
          <p:nvSpPr>
            <p:cNvPr id="27" name="Google Shape;198;p23">
              <a:extLst>
                <a:ext uri="{FF2B5EF4-FFF2-40B4-BE49-F238E27FC236}">
                  <a16:creationId xmlns:a16="http://schemas.microsoft.com/office/drawing/2014/main" id="{24B8453D-1173-7B45-95C4-43118A3DC2EB}"/>
                </a:ext>
              </a:extLst>
            </p:cNvPr>
            <p:cNvSpPr/>
            <p:nvPr/>
          </p:nvSpPr>
          <p:spPr>
            <a:xfrm>
              <a:off x="1233849" y="470600"/>
              <a:ext cx="1914900" cy="674999"/>
            </a:xfrm>
            <a:prstGeom prst="rect">
              <a:avLst/>
            </a:prstGeom>
            <a:noFill/>
            <a:ln>
              <a:noFill/>
            </a:ln>
          </p:spPr>
          <p:txBody>
            <a:bodyPr spcFirstLastPara="1" wrap="square" lIns="91425" tIns="91425" rIns="91425" bIns="91425" anchor="t" anchorCtr="0">
              <a:noAutofit/>
            </a:bodyPr>
            <a:lstStyle/>
            <a:p>
              <a:r>
                <a:rPr lang="en-US" sz="2400" b="1" dirty="0">
                  <a:solidFill>
                    <a:srgbClr val="414141"/>
                  </a:solidFill>
                  <a:latin typeface="Roboto"/>
                  <a:ea typeface="Roboto"/>
                  <a:cs typeface="Roboto"/>
                  <a:sym typeface="Roboto"/>
                </a:rPr>
                <a:t>Temporal Coherence</a:t>
              </a:r>
              <a:endParaRPr sz="2400" dirty="0">
                <a:solidFill>
                  <a:srgbClr val="414141"/>
                </a:solidFill>
                <a:latin typeface="Roboto Thin"/>
                <a:ea typeface="Roboto Thin"/>
                <a:cs typeface="Roboto Thin"/>
                <a:sym typeface="Roboto Thin"/>
              </a:endParaRPr>
            </a:p>
          </p:txBody>
        </p:sp>
        <p:sp>
          <p:nvSpPr>
            <p:cNvPr id="28" name="Google Shape;199;p23">
              <a:extLst>
                <a:ext uri="{FF2B5EF4-FFF2-40B4-BE49-F238E27FC236}">
                  <a16:creationId xmlns:a16="http://schemas.microsoft.com/office/drawing/2014/main" id="{B28BFA48-EBD0-6149-AA9D-CEC68A9EB3FA}"/>
                </a:ext>
              </a:extLst>
            </p:cNvPr>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0;p23">
              <a:extLst>
                <a:ext uri="{FF2B5EF4-FFF2-40B4-BE49-F238E27FC236}">
                  <a16:creationId xmlns:a16="http://schemas.microsoft.com/office/drawing/2014/main" id="{9584AE28-F77E-ED4B-A41F-6AA9F4A0ADB3}"/>
                </a:ext>
              </a:extLst>
            </p:cNvPr>
            <p:cNvSpPr/>
            <p:nvPr/>
          </p:nvSpPr>
          <p:spPr>
            <a:xfrm>
              <a:off x="1178650" y="3172451"/>
              <a:ext cx="2326460" cy="108539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0" i="0" dirty="0">
                  <a:solidFill>
                    <a:schemeClr val="bg1"/>
                  </a:solidFill>
                  <a:effectLst/>
                  <a:latin typeface="Arial" panose="020B0604020202020204" pitchFamily="34" charset="0"/>
                </a:rPr>
                <a:t>temporal </a:t>
              </a:r>
              <a:r>
                <a:rPr lang="en-US" sz="1100" b="0" i="0" dirty="0" err="1">
                  <a:solidFill>
                    <a:schemeClr val="bg1"/>
                  </a:solidFill>
                  <a:effectLst/>
                  <a:latin typeface="Arial" panose="020B0604020202020204" pitchFamily="34" charset="0"/>
                </a:rPr>
                <a:t>regularizer</a:t>
              </a:r>
              <a:r>
                <a:rPr lang="en-US" sz="1100" b="0" i="0" dirty="0">
                  <a:solidFill>
                    <a:schemeClr val="bg1"/>
                  </a:solidFill>
                  <a:effectLst/>
                  <a:latin typeface="Arial" panose="020B0604020202020204" pitchFamily="34" charset="0"/>
                </a:rPr>
                <a:t> to enlarge the distance between events that have wide time gap</a:t>
              </a:r>
              <a:endParaRPr sz="700" dirty="0">
                <a:solidFill>
                  <a:schemeClr val="bg1"/>
                </a:solidFill>
                <a:latin typeface="Roboto"/>
                <a:ea typeface="Roboto"/>
                <a:cs typeface="Roboto"/>
                <a:sym typeface="Roboto"/>
              </a:endParaRPr>
            </a:p>
          </p:txBody>
        </p:sp>
      </p:grpSp>
      <p:pic>
        <p:nvPicPr>
          <p:cNvPr id="35" name="Picture 6">
            <a:extLst>
              <a:ext uri="{FF2B5EF4-FFF2-40B4-BE49-F238E27FC236}">
                <a16:creationId xmlns:a16="http://schemas.microsoft.com/office/drawing/2014/main" id="{E6AFEEF3-62AF-3142-9360-E9025549D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22" y="1695118"/>
            <a:ext cx="5584601" cy="22628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ext&#10;&#10;Description automatically generated">
            <a:extLst>
              <a:ext uri="{FF2B5EF4-FFF2-40B4-BE49-F238E27FC236}">
                <a16:creationId xmlns:a16="http://schemas.microsoft.com/office/drawing/2014/main" id="{4235BA53-131F-264F-930B-91EC7605AD57}"/>
              </a:ext>
            </a:extLst>
          </p:cNvPr>
          <p:cNvPicPr>
            <a:picLocks noChangeAspect="1"/>
          </p:cNvPicPr>
          <p:nvPr/>
        </p:nvPicPr>
        <p:blipFill>
          <a:blip r:embed="rId4"/>
          <a:stretch>
            <a:fillRect/>
          </a:stretch>
        </p:blipFill>
        <p:spPr>
          <a:xfrm>
            <a:off x="9074858" y="2646286"/>
            <a:ext cx="2222500" cy="558800"/>
          </a:xfrm>
          <a:prstGeom prst="rect">
            <a:avLst/>
          </a:prstGeom>
        </p:spPr>
      </p:pic>
      <p:sp>
        <p:nvSpPr>
          <p:cNvPr id="37" name="TextBox 36">
            <a:extLst>
              <a:ext uri="{FF2B5EF4-FFF2-40B4-BE49-F238E27FC236}">
                <a16:creationId xmlns:a16="http://schemas.microsoft.com/office/drawing/2014/main" id="{8CB38DA9-B439-C345-9598-355E18A24026}"/>
              </a:ext>
            </a:extLst>
          </p:cNvPr>
          <p:cNvSpPr txBox="1"/>
          <p:nvPr/>
        </p:nvSpPr>
        <p:spPr>
          <a:xfrm>
            <a:off x="7011702" y="2771797"/>
            <a:ext cx="2146852" cy="307777"/>
          </a:xfrm>
          <a:prstGeom prst="rect">
            <a:avLst/>
          </a:prstGeom>
          <a:noFill/>
        </p:spPr>
        <p:txBody>
          <a:bodyPr wrap="square">
            <a:spAutoFit/>
          </a:bodyPr>
          <a:lstStyle/>
          <a:p>
            <a:r>
              <a:rPr lang="en-US" b="0" i="0" dirty="0">
                <a:effectLst/>
                <a:latin typeface="Arial" panose="020B0604020202020204" pitchFamily="34" charset="0"/>
              </a:rPr>
              <a:t>Temporal </a:t>
            </a:r>
            <a:r>
              <a:rPr lang="en-US" b="0" i="0" dirty="0" err="1">
                <a:effectLst/>
                <a:latin typeface="Arial" panose="020B0604020202020204" pitchFamily="34" charset="0"/>
              </a:rPr>
              <a:t>Regularizer</a:t>
            </a:r>
            <a:endParaRPr lang="en-US" dirty="0"/>
          </a:p>
        </p:txBody>
      </p:sp>
    </p:spTree>
    <p:extLst>
      <p:ext uri="{BB962C8B-B14F-4D97-AF65-F5344CB8AC3E}">
        <p14:creationId xmlns:p14="http://schemas.microsoft.com/office/powerpoint/2010/main" val="351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22EF-0D34-3642-BFD1-AEA7E50DD341}"/>
              </a:ext>
            </a:extLst>
          </p:cNvPr>
          <p:cNvSpPr>
            <a:spLocks noGrp="1"/>
          </p:cNvSpPr>
          <p:nvPr>
            <p:ph type="title"/>
          </p:nvPr>
        </p:nvSpPr>
        <p:spPr/>
        <p:txBody>
          <a:bodyPr/>
          <a:lstStyle/>
          <a:p>
            <a:r>
              <a:rPr lang="en-US" dirty="0"/>
              <a:t>Unsupervised Training</a:t>
            </a:r>
          </a:p>
        </p:txBody>
      </p:sp>
      <p:sp>
        <p:nvSpPr>
          <p:cNvPr id="3" name="Text Placeholder 2">
            <a:extLst>
              <a:ext uri="{FF2B5EF4-FFF2-40B4-BE49-F238E27FC236}">
                <a16:creationId xmlns:a16="http://schemas.microsoft.com/office/drawing/2014/main" id="{0D8AD011-7D42-9043-B060-13818B82AB11}"/>
              </a:ext>
            </a:extLst>
          </p:cNvPr>
          <p:cNvSpPr>
            <a:spLocks noGrp="1"/>
          </p:cNvSpPr>
          <p:nvPr>
            <p:ph type="body" idx="1"/>
          </p:nvPr>
        </p:nvSpPr>
        <p:spPr>
          <a:xfrm>
            <a:off x="378372" y="1114097"/>
            <a:ext cx="11435256" cy="1913373"/>
          </a:xfrm>
        </p:spPr>
        <p:txBody>
          <a:bodyPr>
            <a:normAutofit/>
          </a:bodyPr>
          <a:lstStyle/>
          <a:p>
            <a:r>
              <a:rPr lang="en-US" b="0" i="0" dirty="0">
                <a:effectLst/>
                <a:latin typeface="Arial" panose="020B0604020202020204" pitchFamily="34" charset="0"/>
              </a:rPr>
              <a:t>Step 1. Differentiable Graph Compression to get summary graph </a:t>
            </a:r>
            <a:r>
              <a:rPr lang="en-US" b="0" i="1" dirty="0">
                <a:effectLst/>
                <a:latin typeface="Times New Roman" panose="02020603050405020304" pitchFamily="18" charset="0"/>
                <a:cs typeface="Times New Roman" panose="02020603050405020304" pitchFamily="18" charset="0"/>
              </a:rPr>
              <a:t>S , </a:t>
            </a:r>
            <a:r>
              <a:rPr lang="en-US" b="0" i="0" dirty="0">
                <a:effectLst/>
                <a:latin typeface="Arial" panose="020B0604020202020204" pitchFamily="34" charset="0"/>
              </a:rPr>
              <a:t>following (Ma and Chen, 2021)</a:t>
            </a:r>
            <a:endParaRPr lang="en-US" b="0" i="1" dirty="0">
              <a:effectLst/>
              <a:latin typeface="Times New Roman" panose="02020603050405020304" pitchFamily="18" charset="0"/>
              <a:cs typeface="Times New Roman" panose="02020603050405020304" pitchFamily="18" charset="0"/>
            </a:endParaRPr>
          </a:p>
          <a:p>
            <a:pPr lvl="1">
              <a:lnSpc>
                <a:spcPct val="150000"/>
              </a:lnSpc>
            </a:pPr>
            <a:r>
              <a:rPr lang="en-US" dirty="0">
                <a:latin typeface="Arial" panose="020B0604020202020204" pitchFamily="34" charset="0"/>
              </a:rPr>
              <a:t>Node Weights</a:t>
            </a:r>
          </a:p>
          <a:p>
            <a:pPr lvl="1">
              <a:lnSpc>
                <a:spcPct val="150000"/>
              </a:lnSpc>
            </a:pPr>
            <a:r>
              <a:rPr lang="en-US" dirty="0">
                <a:latin typeface="Arial" panose="020B0604020202020204" pitchFamily="34" charset="0"/>
              </a:rPr>
              <a:t>Compression Matrix</a:t>
            </a:r>
          </a:p>
          <a:p>
            <a:pPr lvl="1">
              <a:lnSpc>
                <a:spcPct val="150000"/>
              </a:lnSpc>
            </a:pPr>
            <a:r>
              <a:rPr lang="en-US" dirty="0">
                <a:latin typeface="Arial" panose="020B0604020202020204" pitchFamily="34" charset="0"/>
              </a:rPr>
              <a:t>Adjacency matrix of </a:t>
            </a:r>
            <a:r>
              <a:rPr lang="en-US" b="0" i="0" dirty="0">
                <a:effectLst/>
                <a:latin typeface="Arial" panose="020B0604020202020204" pitchFamily="34" charset="0"/>
              </a:rPr>
              <a:t>event nodes in summary graph</a:t>
            </a:r>
            <a:endParaRPr lang="en-US" dirty="0"/>
          </a:p>
        </p:txBody>
      </p:sp>
      <p:sp>
        <p:nvSpPr>
          <p:cNvPr id="4" name="Slide Number Placeholder 3">
            <a:extLst>
              <a:ext uri="{FF2B5EF4-FFF2-40B4-BE49-F238E27FC236}">
                <a16:creationId xmlns:a16="http://schemas.microsoft.com/office/drawing/2014/main" id="{37896D2C-3345-5E41-BC99-55D733E44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5" name="TextBox 4">
            <a:extLst>
              <a:ext uri="{FF2B5EF4-FFF2-40B4-BE49-F238E27FC236}">
                <a16:creationId xmlns:a16="http://schemas.microsoft.com/office/drawing/2014/main" id="{002E320E-33D8-6E42-AD63-26DF19B6F23E}"/>
              </a:ext>
            </a:extLst>
          </p:cNvPr>
          <p:cNvSpPr txBox="1"/>
          <p:nvPr/>
        </p:nvSpPr>
        <p:spPr>
          <a:xfrm>
            <a:off x="0" y="2570922"/>
            <a:ext cx="184731" cy="307777"/>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A49DA94A-57A5-DC4E-B85D-9A53BBC497E0}"/>
              </a:ext>
            </a:extLst>
          </p:cNvPr>
          <p:cNvPicPr>
            <a:picLocks noChangeAspect="1"/>
          </p:cNvPicPr>
          <p:nvPr/>
        </p:nvPicPr>
        <p:blipFill>
          <a:blip r:embed="rId3"/>
          <a:stretch>
            <a:fillRect/>
          </a:stretch>
        </p:blipFill>
        <p:spPr>
          <a:xfrm>
            <a:off x="6427302" y="2526302"/>
            <a:ext cx="1549400" cy="304800"/>
          </a:xfrm>
          <a:prstGeom prst="rect">
            <a:avLst/>
          </a:prstGeom>
        </p:spPr>
      </p:pic>
      <p:pic>
        <p:nvPicPr>
          <p:cNvPr id="11" name="Picture 10" descr="A picture containing text, furniture, table&#10;&#10;Description automatically generated">
            <a:extLst>
              <a:ext uri="{FF2B5EF4-FFF2-40B4-BE49-F238E27FC236}">
                <a16:creationId xmlns:a16="http://schemas.microsoft.com/office/drawing/2014/main" id="{5440CC0F-04C0-4F44-AAED-FE2F1092B4F9}"/>
              </a:ext>
            </a:extLst>
          </p:cNvPr>
          <p:cNvPicPr>
            <a:picLocks noChangeAspect="1"/>
          </p:cNvPicPr>
          <p:nvPr/>
        </p:nvPicPr>
        <p:blipFill>
          <a:blip r:embed="rId4"/>
          <a:stretch>
            <a:fillRect/>
          </a:stretch>
        </p:blipFill>
        <p:spPr>
          <a:xfrm>
            <a:off x="3796194" y="1630390"/>
            <a:ext cx="1498600" cy="342900"/>
          </a:xfrm>
          <a:prstGeom prst="rect">
            <a:avLst/>
          </a:prstGeom>
        </p:spPr>
      </p:pic>
      <p:pic>
        <p:nvPicPr>
          <p:cNvPr id="14" name="Picture 13">
            <a:extLst>
              <a:ext uri="{FF2B5EF4-FFF2-40B4-BE49-F238E27FC236}">
                <a16:creationId xmlns:a16="http://schemas.microsoft.com/office/drawing/2014/main" id="{EC6DA1C4-47FE-A347-9585-429348944D1A}"/>
              </a:ext>
            </a:extLst>
          </p:cNvPr>
          <p:cNvPicPr>
            <a:picLocks noChangeAspect="1"/>
          </p:cNvPicPr>
          <p:nvPr/>
        </p:nvPicPr>
        <p:blipFill>
          <a:blip r:embed="rId5"/>
          <a:stretch>
            <a:fillRect/>
          </a:stretch>
        </p:blipFill>
        <p:spPr>
          <a:xfrm>
            <a:off x="3796194" y="2076283"/>
            <a:ext cx="3556000" cy="342900"/>
          </a:xfrm>
          <a:prstGeom prst="rect">
            <a:avLst/>
          </a:prstGeom>
        </p:spPr>
      </p:pic>
    </p:spTree>
    <p:extLst>
      <p:ext uri="{BB962C8B-B14F-4D97-AF65-F5344CB8AC3E}">
        <p14:creationId xmlns:p14="http://schemas.microsoft.com/office/powerpoint/2010/main" val="363779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E1CD-6AF6-4542-952C-6208AC599110}"/>
              </a:ext>
            </a:extLst>
          </p:cNvPr>
          <p:cNvSpPr>
            <a:spLocks noGrp="1"/>
          </p:cNvSpPr>
          <p:nvPr>
            <p:ph type="title"/>
          </p:nvPr>
        </p:nvSpPr>
        <p:spPr/>
        <p:txBody>
          <a:bodyPr/>
          <a:lstStyle/>
          <a:p>
            <a:r>
              <a:rPr lang="en-US" dirty="0"/>
              <a:t>Timeline Summarization (TLS)</a:t>
            </a:r>
          </a:p>
        </p:txBody>
      </p:sp>
      <p:sp>
        <p:nvSpPr>
          <p:cNvPr id="3" name="Text Placeholder 2">
            <a:extLst>
              <a:ext uri="{FF2B5EF4-FFF2-40B4-BE49-F238E27FC236}">
                <a16:creationId xmlns:a16="http://schemas.microsoft.com/office/drawing/2014/main" id="{9CDF1A46-AB89-DF4A-A2DD-7C8B72C9BECF}"/>
              </a:ext>
            </a:extLst>
          </p:cNvPr>
          <p:cNvSpPr>
            <a:spLocks noGrp="1"/>
          </p:cNvSpPr>
          <p:nvPr>
            <p:ph type="body" idx="1"/>
          </p:nvPr>
        </p:nvSpPr>
        <p:spPr/>
        <p:txBody>
          <a:bodyPr/>
          <a:lstStyle/>
          <a:p>
            <a:r>
              <a:rPr lang="en-US" sz="1800" b="0" i="0" u="none" strike="noStrike" dirty="0">
                <a:solidFill>
                  <a:srgbClr val="000000"/>
                </a:solidFill>
                <a:effectLst/>
                <a:latin typeface="Open Sans" panose="020B0606030504020204" pitchFamily="34" charset="0"/>
              </a:rPr>
              <a:t>Task: Summarize </a:t>
            </a:r>
            <a:r>
              <a:rPr lang="en-US" sz="1800" b="1" i="0" u="none" strike="noStrike" dirty="0">
                <a:solidFill>
                  <a:srgbClr val="000000"/>
                </a:solidFill>
                <a:effectLst/>
                <a:latin typeface="Open Sans" panose="020B0606030504020204" pitchFamily="34" charset="0"/>
              </a:rPr>
              <a:t>hundreds or </a:t>
            </a:r>
            <a:r>
              <a:rPr lang="en-US" b="1" dirty="0">
                <a:solidFill>
                  <a:srgbClr val="000000"/>
                </a:solidFill>
                <a:latin typeface="Open Sans" panose="020B0606030504020204" pitchFamily="34" charset="0"/>
              </a:rPr>
              <a:t>t</a:t>
            </a:r>
            <a:r>
              <a:rPr lang="en-US" sz="1800" b="1" i="0" u="none" strike="noStrike" dirty="0">
                <a:solidFill>
                  <a:srgbClr val="000000"/>
                </a:solidFill>
                <a:effectLst/>
                <a:latin typeface="Open Sans" panose="020B0606030504020204" pitchFamily="34" charset="0"/>
              </a:rPr>
              <a:t>housands of input documents</a:t>
            </a:r>
            <a:r>
              <a:rPr lang="en-US" sz="1800" b="0" i="0" u="none" strike="noStrike" dirty="0">
                <a:solidFill>
                  <a:srgbClr val="000000"/>
                </a:solidFill>
                <a:effectLst/>
                <a:latin typeface="Open Sans" panose="020B0606030504020204" pitchFamily="34" charset="0"/>
              </a:rPr>
              <a:t> into </a:t>
            </a:r>
            <a:r>
              <a:rPr lang="en-US" sz="1800" b="1" i="0" u="none" strike="noStrike" dirty="0">
                <a:solidFill>
                  <a:srgbClr val="000000"/>
                </a:solidFill>
                <a:effectLst/>
                <a:latin typeface="Open Sans" panose="020B0606030504020204" pitchFamily="34" charset="0"/>
              </a:rPr>
              <a:t>a timeline.</a:t>
            </a:r>
            <a:endParaRPr lang="en-US" dirty="0"/>
          </a:p>
        </p:txBody>
      </p:sp>
      <p:sp>
        <p:nvSpPr>
          <p:cNvPr id="4" name="Slide Number Placeholder 3">
            <a:extLst>
              <a:ext uri="{FF2B5EF4-FFF2-40B4-BE49-F238E27FC236}">
                <a16:creationId xmlns:a16="http://schemas.microsoft.com/office/drawing/2014/main" id="{1ECE11F9-B81F-3B46-9886-EA9C290EC1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1026" name="Picture 2">
            <a:extLst>
              <a:ext uri="{FF2B5EF4-FFF2-40B4-BE49-F238E27FC236}">
                <a16:creationId xmlns:a16="http://schemas.microsoft.com/office/drawing/2014/main" id="{46F976DC-AF29-F94F-8CFC-CD07D68D3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901"/>
            <a:ext cx="12192000" cy="506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978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D3E9DF47-B361-844C-8358-DEF520982CE5}"/>
              </a:ext>
            </a:extLst>
          </p:cNvPr>
          <p:cNvSpPr txBox="1">
            <a:spLocks/>
          </p:cNvSpPr>
          <p:nvPr/>
        </p:nvSpPr>
        <p:spPr>
          <a:xfrm>
            <a:off x="378371" y="2961313"/>
            <a:ext cx="10965489" cy="27479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914400" marR="0" lvl="1" indent="-342900" algn="l" rtl="0">
              <a:lnSpc>
                <a:spcPct val="100000"/>
              </a:lnSpc>
              <a:spcBef>
                <a:spcPts val="500"/>
              </a:spcBef>
              <a:spcAft>
                <a:spcPts val="0"/>
              </a:spcAft>
              <a:buClr>
                <a:schemeClr val="dk1"/>
              </a:buClr>
              <a:buSzPts val="1800"/>
              <a:buFont typeface="Arial"/>
              <a:buChar char="•"/>
              <a:defRPr sz="16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500"/>
              </a:spcBef>
              <a:spcAft>
                <a:spcPts val="0"/>
              </a:spcAft>
              <a:buClr>
                <a:schemeClr val="dk1"/>
              </a:buClr>
              <a:buSzPts val="1800"/>
              <a:buFont typeface="Arial"/>
              <a:buChar char="•"/>
              <a:defRPr sz="1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500"/>
              </a:spcBef>
              <a:spcAft>
                <a:spcPts val="0"/>
              </a:spcAft>
              <a:buClr>
                <a:schemeClr val="dk1"/>
              </a:buClr>
              <a:buSzPts val="1800"/>
              <a:buFont typeface="Arial"/>
              <a:buChar char="•"/>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Step 2. Solving Optimal Transport problem</a:t>
            </a:r>
          </a:p>
          <a:p>
            <a:pPr lvl="1">
              <a:lnSpc>
                <a:spcPct val="150000"/>
              </a:lnSpc>
            </a:pPr>
            <a:r>
              <a:rPr lang="en-US" dirty="0">
                <a:latin typeface="Arial" panose="020B0604020202020204" pitchFamily="34" charset="0"/>
              </a:rPr>
              <a:t>Objective</a:t>
            </a:r>
          </a:p>
          <a:p>
            <a:pPr lvl="1">
              <a:lnSpc>
                <a:spcPct val="150000"/>
              </a:lnSpc>
            </a:pPr>
            <a:r>
              <a:rPr lang="en-US" b="0" i="0" dirty="0">
                <a:effectLst/>
                <a:latin typeface="Arial" panose="020B0604020202020204" pitchFamily="34" charset="0"/>
              </a:rPr>
              <a:t>T can be approximated by a differentiable </a:t>
            </a:r>
            <a:r>
              <a:rPr lang="en-US" b="0" i="0" dirty="0" err="1">
                <a:effectLst/>
                <a:latin typeface="Arial" panose="020B0604020202020204" pitchFamily="34" charset="0"/>
              </a:rPr>
              <a:t>Sinkhorn-Knopp</a:t>
            </a:r>
            <a:r>
              <a:rPr lang="en-US" b="0" i="0" dirty="0">
                <a:effectLst/>
                <a:latin typeface="Arial" panose="020B0604020202020204" pitchFamily="34" charset="0"/>
              </a:rPr>
              <a:t> algorithm (</a:t>
            </a:r>
            <a:r>
              <a:rPr lang="en-US" b="0" i="0" dirty="0" err="1">
                <a:effectLst/>
                <a:latin typeface="Arial" panose="020B0604020202020204" pitchFamily="34" charset="0"/>
              </a:rPr>
              <a:t>Sinkhorn</a:t>
            </a:r>
            <a:r>
              <a:rPr lang="en-US" b="0" i="0" dirty="0">
                <a:effectLst/>
                <a:latin typeface="Arial" panose="020B0604020202020204" pitchFamily="34" charset="0"/>
              </a:rPr>
              <a:t>, 1964; </a:t>
            </a:r>
            <a:r>
              <a:rPr lang="en-US" b="0" i="0" dirty="0" err="1">
                <a:effectLst/>
                <a:latin typeface="Arial" panose="020B0604020202020204" pitchFamily="34" charset="0"/>
              </a:rPr>
              <a:t>Cuturi</a:t>
            </a:r>
            <a:r>
              <a:rPr lang="en-US" b="0" i="0" dirty="0">
                <a:effectLst/>
                <a:latin typeface="Arial" panose="020B0604020202020204" pitchFamily="34" charset="0"/>
              </a:rPr>
              <a:t>, 2013)</a:t>
            </a:r>
          </a:p>
          <a:p>
            <a:pPr lvl="1">
              <a:lnSpc>
                <a:spcPct val="150000"/>
              </a:lnSpc>
            </a:pP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FF1E22EF-0D34-3642-BFD1-AEA7E50DD341}"/>
              </a:ext>
            </a:extLst>
          </p:cNvPr>
          <p:cNvSpPr>
            <a:spLocks noGrp="1"/>
          </p:cNvSpPr>
          <p:nvPr>
            <p:ph type="title"/>
          </p:nvPr>
        </p:nvSpPr>
        <p:spPr/>
        <p:txBody>
          <a:bodyPr/>
          <a:lstStyle/>
          <a:p>
            <a:r>
              <a:rPr lang="en-US" dirty="0"/>
              <a:t>Unsupervised Training</a:t>
            </a:r>
          </a:p>
        </p:txBody>
      </p:sp>
      <p:sp>
        <p:nvSpPr>
          <p:cNvPr id="3" name="Text Placeholder 2">
            <a:extLst>
              <a:ext uri="{FF2B5EF4-FFF2-40B4-BE49-F238E27FC236}">
                <a16:creationId xmlns:a16="http://schemas.microsoft.com/office/drawing/2014/main" id="{0D8AD011-7D42-9043-B060-13818B82AB11}"/>
              </a:ext>
            </a:extLst>
          </p:cNvPr>
          <p:cNvSpPr>
            <a:spLocks noGrp="1"/>
          </p:cNvSpPr>
          <p:nvPr>
            <p:ph type="body" idx="1"/>
          </p:nvPr>
        </p:nvSpPr>
        <p:spPr>
          <a:xfrm>
            <a:off x="378372" y="1114097"/>
            <a:ext cx="11435256" cy="1913373"/>
          </a:xfrm>
        </p:spPr>
        <p:txBody>
          <a:bodyPr>
            <a:normAutofit/>
          </a:bodyPr>
          <a:lstStyle/>
          <a:p>
            <a:r>
              <a:rPr lang="en-US" b="0" i="0" dirty="0">
                <a:effectLst/>
                <a:latin typeface="Arial" panose="020B0604020202020204" pitchFamily="34" charset="0"/>
              </a:rPr>
              <a:t>Step 1. Differentiable Graph Compression to get summary graph </a:t>
            </a:r>
            <a:r>
              <a:rPr lang="en-US" b="0" i="1" dirty="0">
                <a:effectLst/>
                <a:latin typeface="Times New Roman" panose="02020603050405020304" pitchFamily="18" charset="0"/>
                <a:cs typeface="Times New Roman" panose="02020603050405020304" pitchFamily="18" charset="0"/>
              </a:rPr>
              <a:t>S , </a:t>
            </a:r>
            <a:r>
              <a:rPr lang="en-US" b="0" i="0" dirty="0">
                <a:effectLst/>
                <a:latin typeface="Arial" panose="020B0604020202020204" pitchFamily="34" charset="0"/>
              </a:rPr>
              <a:t>following (Ma and Chen, 2021)</a:t>
            </a:r>
            <a:endParaRPr lang="en-US" b="0" i="1" dirty="0">
              <a:effectLst/>
              <a:latin typeface="Times New Roman" panose="02020603050405020304" pitchFamily="18" charset="0"/>
              <a:cs typeface="Times New Roman" panose="02020603050405020304" pitchFamily="18" charset="0"/>
            </a:endParaRPr>
          </a:p>
          <a:p>
            <a:pPr lvl="1">
              <a:lnSpc>
                <a:spcPct val="150000"/>
              </a:lnSpc>
            </a:pPr>
            <a:r>
              <a:rPr lang="en-US" dirty="0">
                <a:latin typeface="Arial" panose="020B0604020202020204" pitchFamily="34" charset="0"/>
              </a:rPr>
              <a:t>Node Weights</a:t>
            </a:r>
          </a:p>
          <a:p>
            <a:pPr lvl="1">
              <a:lnSpc>
                <a:spcPct val="150000"/>
              </a:lnSpc>
            </a:pPr>
            <a:r>
              <a:rPr lang="en-US" dirty="0">
                <a:latin typeface="Arial" panose="020B0604020202020204" pitchFamily="34" charset="0"/>
              </a:rPr>
              <a:t>Compression Matrix</a:t>
            </a:r>
          </a:p>
          <a:p>
            <a:pPr lvl="1">
              <a:lnSpc>
                <a:spcPct val="150000"/>
              </a:lnSpc>
            </a:pPr>
            <a:r>
              <a:rPr lang="en-US" dirty="0">
                <a:latin typeface="Arial" panose="020B0604020202020204" pitchFamily="34" charset="0"/>
              </a:rPr>
              <a:t>Adjacency matrix of </a:t>
            </a:r>
            <a:r>
              <a:rPr lang="en-US" b="0" i="0" dirty="0">
                <a:effectLst/>
                <a:latin typeface="Arial" panose="020B0604020202020204" pitchFamily="34" charset="0"/>
              </a:rPr>
              <a:t>event nodes in summary graph</a:t>
            </a:r>
            <a:endParaRPr lang="en-US" dirty="0"/>
          </a:p>
        </p:txBody>
      </p:sp>
      <p:sp>
        <p:nvSpPr>
          <p:cNvPr id="4" name="Slide Number Placeholder 3">
            <a:extLst>
              <a:ext uri="{FF2B5EF4-FFF2-40B4-BE49-F238E27FC236}">
                <a16:creationId xmlns:a16="http://schemas.microsoft.com/office/drawing/2014/main" id="{37896D2C-3345-5E41-BC99-55D733E44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5" name="TextBox 4">
            <a:extLst>
              <a:ext uri="{FF2B5EF4-FFF2-40B4-BE49-F238E27FC236}">
                <a16:creationId xmlns:a16="http://schemas.microsoft.com/office/drawing/2014/main" id="{002E320E-33D8-6E42-AD63-26DF19B6F23E}"/>
              </a:ext>
            </a:extLst>
          </p:cNvPr>
          <p:cNvSpPr txBox="1"/>
          <p:nvPr/>
        </p:nvSpPr>
        <p:spPr>
          <a:xfrm>
            <a:off x="0" y="2570922"/>
            <a:ext cx="184731" cy="307777"/>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A49DA94A-57A5-DC4E-B85D-9A53BBC497E0}"/>
              </a:ext>
            </a:extLst>
          </p:cNvPr>
          <p:cNvPicPr>
            <a:picLocks noChangeAspect="1"/>
          </p:cNvPicPr>
          <p:nvPr/>
        </p:nvPicPr>
        <p:blipFill>
          <a:blip r:embed="rId3"/>
          <a:stretch>
            <a:fillRect/>
          </a:stretch>
        </p:blipFill>
        <p:spPr>
          <a:xfrm>
            <a:off x="6427302" y="2526302"/>
            <a:ext cx="1549400" cy="304800"/>
          </a:xfrm>
          <a:prstGeom prst="rect">
            <a:avLst/>
          </a:prstGeom>
        </p:spPr>
      </p:pic>
      <p:pic>
        <p:nvPicPr>
          <p:cNvPr id="11" name="Picture 10" descr="A picture containing text, furniture, table&#10;&#10;Description automatically generated">
            <a:extLst>
              <a:ext uri="{FF2B5EF4-FFF2-40B4-BE49-F238E27FC236}">
                <a16:creationId xmlns:a16="http://schemas.microsoft.com/office/drawing/2014/main" id="{5440CC0F-04C0-4F44-AAED-FE2F1092B4F9}"/>
              </a:ext>
            </a:extLst>
          </p:cNvPr>
          <p:cNvPicPr>
            <a:picLocks noChangeAspect="1"/>
          </p:cNvPicPr>
          <p:nvPr/>
        </p:nvPicPr>
        <p:blipFill>
          <a:blip r:embed="rId4"/>
          <a:stretch>
            <a:fillRect/>
          </a:stretch>
        </p:blipFill>
        <p:spPr>
          <a:xfrm>
            <a:off x="3796194" y="1630390"/>
            <a:ext cx="1498600" cy="342900"/>
          </a:xfrm>
          <a:prstGeom prst="rect">
            <a:avLst/>
          </a:prstGeom>
        </p:spPr>
      </p:pic>
      <p:pic>
        <p:nvPicPr>
          <p:cNvPr id="14" name="Picture 13">
            <a:extLst>
              <a:ext uri="{FF2B5EF4-FFF2-40B4-BE49-F238E27FC236}">
                <a16:creationId xmlns:a16="http://schemas.microsoft.com/office/drawing/2014/main" id="{EC6DA1C4-47FE-A347-9585-429348944D1A}"/>
              </a:ext>
            </a:extLst>
          </p:cNvPr>
          <p:cNvPicPr>
            <a:picLocks noChangeAspect="1"/>
          </p:cNvPicPr>
          <p:nvPr/>
        </p:nvPicPr>
        <p:blipFill>
          <a:blip r:embed="rId5"/>
          <a:stretch>
            <a:fillRect/>
          </a:stretch>
        </p:blipFill>
        <p:spPr>
          <a:xfrm>
            <a:off x="3796194" y="2000997"/>
            <a:ext cx="3556000" cy="342900"/>
          </a:xfrm>
          <a:prstGeom prst="rect">
            <a:avLst/>
          </a:prstGeom>
        </p:spPr>
      </p:pic>
      <p:pic>
        <p:nvPicPr>
          <p:cNvPr id="16" name="Picture 15">
            <a:extLst>
              <a:ext uri="{FF2B5EF4-FFF2-40B4-BE49-F238E27FC236}">
                <a16:creationId xmlns:a16="http://schemas.microsoft.com/office/drawing/2014/main" id="{D4738191-F473-B040-8B2B-1103CF0F9D96}"/>
              </a:ext>
            </a:extLst>
          </p:cNvPr>
          <p:cNvPicPr>
            <a:picLocks noChangeAspect="1"/>
          </p:cNvPicPr>
          <p:nvPr/>
        </p:nvPicPr>
        <p:blipFill>
          <a:blip r:embed="rId6"/>
          <a:stretch>
            <a:fillRect/>
          </a:stretch>
        </p:blipFill>
        <p:spPr>
          <a:xfrm>
            <a:off x="3796194" y="3558098"/>
            <a:ext cx="2082800" cy="304800"/>
          </a:xfrm>
          <a:prstGeom prst="rect">
            <a:avLst/>
          </a:prstGeom>
        </p:spPr>
      </p:pic>
      <p:pic>
        <p:nvPicPr>
          <p:cNvPr id="18" name="Picture 17">
            <a:extLst>
              <a:ext uri="{FF2B5EF4-FFF2-40B4-BE49-F238E27FC236}">
                <a16:creationId xmlns:a16="http://schemas.microsoft.com/office/drawing/2014/main" id="{80DA39BD-A9BE-0A4C-98F8-A92AF04D6D8A}"/>
              </a:ext>
            </a:extLst>
          </p:cNvPr>
          <p:cNvPicPr>
            <a:picLocks noChangeAspect="1"/>
          </p:cNvPicPr>
          <p:nvPr/>
        </p:nvPicPr>
        <p:blipFill>
          <a:blip r:embed="rId7"/>
          <a:stretch>
            <a:fillRect/>
          </a:stretch>
        </p:blipFill>
        <p:spPr>
          <a:xfrm>
            <a:off x="3796194" y="4435945"/>
            <a:ext cx="2844800" cy="304800"/>
          </a:xfrm>
          <a:prstGeom prst="rect">
            <a:avLst/>
          </a:prstGeom>
        </p:spPr>
      </p:pic>
      <p:pic>
        <p:nvPicPr>
          <p:cNvPr id="20" name="Picture 19" descr="Text, letter&#10;&#10;Description automatically generated">
            <a:extLst>
              <a:ext uri="{FF2B5EF4-FFF2-40B4-BE49-F238E27FC236}">
                <a16:creationId xmlns:a16="http://schemas.microsoft.com/office/drawing/2014/main" id="{D3F0F199-C0B9-5A46-AA63-64492C69580B}"/>
              </a:ext>
            </a:extLst>
          </p:cNvPr>
          <p:cNvPicPr>
            <a:picLocks noChangeAspect="1"/>
          </p:cNvPicPr>
          <p:nvPr/>
        </p:nvPicPr>
        <p:blipFill>
          <a:blip r:embed="rId8"/>
          <a:stretch>
            <a:fillRect/>
          </a:stretch>
        </p:blipFill>
        <p:spPr>
          <a:xfrm>
            <a:off x="3752229" y="4845506"/>
            <a:ext cx="3060700" cy="965200"/>
          </a:xfrm>
          <a:prstGeom prst="rect">
            <a:avLst/>
          </a:prstGeom>
        </p:spPr>
      </p:pic>
      <p:pic>
        <p:nvPicPr>
          <p:cNvPr id="22" name="Picture 21" descr="Text&#10;&#10;Description automatically generated">
            <a:extLst>
              <a:ext uri="{FF2B5EF4-FFF2-40B4-BE49-F238E27FC236}">
                <a16:creationId xmlns:a16="http://schemas.microsoft.com/office/drawing/2014/main" id="{79AA6A5D-8E5F-4849-A9F1-345CBE416C32}"/>
              </a:ext>
            </a:extLst>
          </p:cNvPr>
          <p:cNvPicPr>
            <a:picLocks noChangeAspect="1"/>
          </p:cNvPicPr>
          <p:nvPr/>
        </p:nvPicPr>
        <p:blipFill>
          <a:blip r:embed="rId9"/>
          <a:stretch>
            <a:fillRect/>
          </a:stretch>
        </p:blipFill>
        <p:spPr>
          <a:xfrm>
            <a:off x="3752229" y="5945532"/>
            <a:ext cx="2425700" cy="381000"/>
          </a:xfrm>
          <a:prstGeom prst="rect">
            <a:avLst/>
          </a:prstGeom>
        </p:spPr>
      </p:pic>
    </p:spTree>
    <p:extLst>
      <p:ext uri="{BB962C8B-B14F-4D97-AF65-F5344CB8AC3E}">
        <p14:creationId xmlns:p14="http://schemas.microsoft.com/office/powerpoint/2010/main" val="231544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5E7E-9083-F14B-B951-FD23C5DD7DC6}"/>
              </a:ext>
            </a:extLst>
          </p:cNvPr>
          <p:cNvSpPr>
            <a:spLocks noGrp="1"/>
          </p:cNvSpPr>
          <p:nvPr>
            <p:ph type="title"/>
          </p:nvPr>
        </p:nvSpPr>
        <p:spPr/>
        <p:txBody>
          <a:bodyPr/>
          <a:lstStyle/>
          <a:p>
            <a:r>
              <a:rPr lang="en-US" dirty="0"/>
              <a:t>Extractive Summary</a:t>
            </a:r>
          </a:p>
        </p:txBody>
      </p:sp>
      <p:sp>
        <p:nvSpPr>
          <p:cNvPr id="3" name="Text Placeholder 2">
            <a:extLst>
              <a:ext uri="{FF2B5EF4-FFF2-40B4-BE49-F238E27FC236}">
                <a16:creationId xmlns:a16="http://schemas.microsoft.com/office/drawing/2014/main" id="{3CF86D8D-C912-2743-AC7E-AA8A788476DD}"/>
              </a:ext>
            </a:extLst>
          </p:cNvPr>
          <p:cNvSpPr>
            <a:spLocks noGrp="1"/>
          </p:cNvSpPr>
          <p:nvPr>
            <p:ph type="body" idx="1"/>
          </p:nvPr>
        </p:nvSpPr>
        <p:spPr/>
        <p:txBody>
          <a:bodyPr/>
          <a:lstStyle/>
          <a:p>
            <a:r>
              <a:rPr lang="en-US" b="0" i="0" dirty="0">
                <a:effectLst/>
                <a:latin typeface="Arial" panose="020B0604020202020204" pitchFamily="34" charset="0"/>
              </a:rPr>
              <a:t>We extract the sentences containing event nodes that are kept in the summary graph. </a:t>
            </a:r>
            <a:endParaRPr lang="en-US" dirty="0"/>
          </a:p>
        </p:txBody>
      </p:sp>
      <p:sp>
        <p:nvSpPr>
          <p:cNvPr id="4" name="Slide Number Placeholder 3">
            <a:extLst>
              <a:ext uri="{FF2B5EF4-FFF2-40B4-BE49-F238E27FC236}">
                <a16:creationId xmlns:a16="http://schemas.microsoft.com/office/drawing/2014/main" id="{B592E421-250C-B246-A488-12743AA31F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10242" name="Picture 2">
            <a:extLst>
              <a:ext uri="{FF2B5EF4-FFF2-40B4-BE49-F238E27FC236}">
                <a16:creationId xmlns:a16="http://schemas.microsoft.com/office/drawing/2014/main" id="{69700E92-6D47-284A-894F-761CDE55E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322" y="1585534"/>
            <a:ext cx="8168727" cy="539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95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B807-FFB8-6E47-8BDD-0FC6345DC74A}"/>
              </a:ext>
            </a:extLst>
          </p:cNvPr>
          <p:cNvSpPr>
            <a:spLocks noGrp="1"/>
          </p:cNvSpPr>
          <p:nvPr>
            <p:ph type="title"/>
          </p:nvPr>
        </p:nvSpPr>
        <p:spPr/>
        <p:txBody>
          <a:bodyPr/>
          <a:lstStyle/>
          <a:p>
            <a:r>
              <a:rPr lang="en-US" dirty="0"/>
              <a:t>Dataset</a:t>
            </a:r>
          </a:p>
        </p:txBody>
      </p:sp>
      <p:sp>
        <p:nvSpPr>
          <p:cNvPr id="3" name="Text Placeholder 2">
            <a:extLst>
              <a:ext uri="{FF2B5EF4-FFF2-40B4-BE49-F238E27FC236}">
                <a16:creationId xmlns:a16="http://schemas.microsoft.com/office/drawing/2014/main" id="{0E4D74C6-5F8C-0147-948D-9870019CAA4C}"/>
              </a:ext>
            </a:extLst>
          </p:cNvPr>
          <p:cNvSpPr>
            <a:spLocks noGrp="1"/>
          </p:cNvSpPr>
          <p:nvPr>
            <p:ph type="body" idx="1"/>
          </p:nvPr>
        </p:nvSpPr>
        <p:spPr/>
        <p:txBody>
          <a:bodyPr/>
          <a:lstStyle/>
          <a:p>
            <a:r>
              <a:rPr lang="en-US" dirty="0"/>
              <a:t>We contribute a new timeline summarization benchmark with 100 timelines.</a:t>
            </a:r>
          </a:p>
          <a:p>
            <a:pPr lvl="1"/>
            <a:r>
              <a:rPr lang="en-US" b="0" i="0" dirty="0">
                <a:effectLst/>
                <a:latin typeface="Arial" panose="020B0604020202020204" pitchFamily="34" charset="0"/>
              </a:rPr>
              <a:t>The timelines are </a:t>
            </a:r>
            <a:r>
              <a:rPr lang="en-US" dirty="0">
                <a:latin typeface="Arial" panose="020B0604020202020204" pitchFamily="34" charset="0"/>
              </a:rPr>
              <a:t>human written timelines collected from news websites.</a:t>
            </a:r>
          </a:p>
          <a:p>
            <a:pPr lvl="1"/>
            <a:r>
              <a:rPr lang="en-US" b="0" i="0" dirty="0">
                <a:effectLst/>
                <a:latin typeface="Arial" panose="020B0604020202020204" pitchFamily="34" charset="0"/>
              </a:rPr>
              <a:t>The dataset covers various topics related to the economy, military, education, etc.</a:t>
            </a:r>
          </a:p>
          <a:p>
            <a:pPr lvl="1"/>
            <a:r>
              <a:rPr lang="en-US" b="0" i="0" dirty="0">
                <a:effectLst/>
                <a:latin typeface="Arial" panose="020B0604020202020204" pitchFamily="34" charset="0"/>
              </a:rPr>
              <a:t>The input documents for each timeline are selected using BM25 (Robertson et al., 1995)</a:t>
            </a:r>
          </a:p>
          <a:p>
            <a:r>
              <a:rPr lang="en-US" dirty="0"/>
              <a:t>We extract event graphs for three benchmarks.</a:t>
            </a:r>
            <a:endParaRPr lang="en-US"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D9A5FDD4-98C7-0142-94D7-8860E60750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graphicFrame>
        <p:nvGraphicFramePr>
          <p:cNvPr id="8" name="Google Shape;104;ga827f25cce_0_143">
            <a:extLst>
              <a:ext uri="{FF2B5EF4-FFF2-40B4-BE49-F238E27FC236}">
                <a16:creationId xmlns:a16="http://schemas.microsoft.com/office/drawing/2014/main" id="{F8290D5B-4421-2E4A-A7C2-BE6C88B0A28C}"/>
              </a:ext>
            </a:extLst>
          </p:cNvPr>
          <p:cNvGraphicFramePr/>
          <p:nvPr>
            <p:extLst>
              <p:ext uri="{D42A27DB-BD31-4B8C-83A1-F6EECF244321}">
                <p14:modId xmlns:p14="http://schemas.microsoft.com/office/powerpoint/2010/main" val="1067664163"/>
              </p:ext>
            </p:extLst>
          </p:nvPr>
        </p:nvGraphicFramePr>
        <p:xfrm>
          <a:off x="1671638" y="3273287"/>
          <a:ext cx="8743950" cy="2626702"/>
        </p:xfrm>
        <a:graphic>
          <a:graphicData uri="http://schemas.openxmlformats.org/drawingml/2006/table">
            <a:tbl>
              <a:tblPr firstRow="1" bandRow="1">
                <a:noFill/>
                <a:tableStyleId>{EFB066ED-9E3E-4BC2-85EC-B2F3212742A3}</a:tableStyleId>
              </a:tblPr>
              <a:tblGrid>
                <a:gridCol w="1714500">
                  <a:extLst>
                    <a:ext uri="{9D8B030D-6E8A-4147-A177-3AD203B41FA5}">
                      <a16:colId xmlns:a16="http://schemas.microsoft.com/office/drawing/2014/main" val="20000"/>
                    </a:ext>
                  </a:extLst>
                </a:gridCol>
                <a:gridCol w="885825">
                  <a:extLst>
                    <a:ext uri="{9D8B030D-6E8A-4147-A177-3AD203B41FA5}">
                      <a16:colId xmlns:a16="http://schemas.microsoft.com/office/drawing/2014/main" val="20001"/>
                    </a:ext>
                  </a:extLst>
                </a:gridCol>
                <a:gridCol w="1447429">
                  <a:extLst>
                    <a:ext uri="{9D8B030D-6E8A-4147-A177-3AD203B41FA5}">
                      <a16:colId xmlns:a16="http://schemas.microsoft.com/office/drawing/2014/main" val="20002"/>
                    </a:ext>
                  </a:extLst>
                </a:gridCol>
                <a:gridCol w="1218866">
                  <a:extLst>
                    <a:ext uri="{9D8B030D-6E8A-4147-A177-3AD203B41FA5}">
                      <a16:colId xmlns:a16="http://schemas.microsoft.com/office/drawing/2014/main" val="20003"/>
                    </a:ext>
                  </a:extLst>
                </a:gridCol>
                <a:gridCol w="1871639">
                  <a:extLst>
                    <a:ext uri="{9D8B030D-6E8A-4147-A177-3AD203B41FA5}">
                      <a16:colId xmlns:a16="http://schemas.microsoft.com/office/drawing/2014/main" val="20004"/>
                    </a:ext>
                  </a:extLst>
                </a:gridCol>
                <a:gridCol w="1605691">
                  <a:extLst>
                    <a:ext uri="{9D8B030D-6E8A-4147-A177-3AD203B41FA5}">
                      <a16:colId xmlns:a16="http://schemas.microsoft.com/office/drawing/2014/main" val="20005"/>
                    </a:ext>
                  </a:extLst>
                </a:gridCol>
              </a:tblGrid>
              <a:tr h="406570">
                <a:tc>
                  <a:txBody>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Dataset</a:t>
                      </a:r>
                      <a:endParaRPr/>
                    </a:p>
                  </a:txBody>
                  <a:tcPr marL="91450" marR="91450" marT="45725" marB="45725"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Split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 Document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dirty="0">
                          <a:solidFill>
                            <a:schemeClr val="dk1"/>
                          </a:solidFill>
                          <a:latin typeface="Arial"/>
                          <a:ea typeface="Arial"/>
                          <a:cs typeface="Arial"/>
                          <a:sym typeface="Arial"/>
                        </a:rPr>
                        <a:t># Event</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dirty="0">
                          <a:solidFill>
                            <a:schemeClr val="dk1"/>
                          </a:solidFill>
                          <a:latin typeface="Arial"/>
                          <a:ea typeface="Arial"/>
                          <a:cs typeface="Arial"/>
                          <a:sym typeface="Arial"/>
                        </a:rPr>
                        <a:t># Entity</a:t>
                      </a:r>
                      <a:endParaRPr sz="1600" dirty="0">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a:solidFill>
                            <a:schemeClr val="dk1"/>
                          </a:solidFill>
                          <a:latin typeface="Arial"/>
                          <a:ea typeface="Arial"/>
                          <a:cs typeface="Arial"/>
                          <a:sym typeface="Arial"/>
                        </a:rPr>
                        <a:t># Relation</a:t>
                      </a:r>
                      <a:endParaRPr sz="1600">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10000"/>
                  </a:ext>
                </a:extLst>
              </a:tr>
              <a:tr h="370022">
                <a:tc rowSpan="2">
                  <a:txBody>
                    <a:bodyPr/>
                    <a:lstStyle/>
                    <a:p>
                      <a:pPr marL="0" marR="0" lvl="0" indent="0" algn="l" rtl="0">
                        <a:spcBef>
                          <a:spcPts val="0"/>
                        </a:spcBef>
                        <a:spcAft>
                          <a:spcPts val="0"/>
                        </a:spcAft>
                        <a:buNone/>
                      </a:pPr>
                      <a:r>
                        <a:rPr lang="en-US" dirty="0">
                          <a:latin typeface="Arial"/>
                          <a:ea typeface="Arial"/>
                          <a:cs typeface="Arial"/>
                          <a:sym typeface="Arial"/>
                        </a:rPr>
                        <a:t>Timeline17</a:t>
                      </a:r>
                      <a:br>
                        <a:rPr lang="en-US" dirty="0">
                          <a:latin typeface="Arial"/>
                          <a:ea typeface="Arial"/>
                          <a:cs typeface="Arial"/>
                          <a:sym typeface="Arial"/>
                        </a:rPr>
                      </a:br>
                      <a:r>
                        <a:rPr lang="en-US" dirty="0">
                          <a:latin typeface="Arial"/>
                          <a:ea typeface="Arial"/>
                          <a:cs typeface="Arial"/>
                          <a:sym typeface="Arial"/>
                        </a:rPr>
                        <a:t>(Tran et al, 2013)</a:t>
                      </a:r>
                      <a:endParaRPr sz="1400" u="none" strike="noStrike" cap="none" baseline="30000" dirty="0">
                        <a:solidFill>
                          <a:schemeClr val="dk1"/>
                        </a:solidFill>
                        <a:latin typeface="Arial"/>
                        <a:ea typeface="Arial"/>
                        <a:cs typeface="Arial"/>
                        <a:sym typeface="Arial"/>
                      </a:endParaRPr>
                    </a:p>
                  </a:txBody>
                  <a:tcPr marL="91450" marR="91450" marT="45725" marB="45725" anchor="ctr">
                    <a:lnR w="12700" cap="flat" cmpd="sng" algn="ctr">
                      <a:noFill/>
                      <a:prstDash val="solid"/>
                      <a:round/>
                      <a:headEnd type="none" w="med" len="med"/>
                      <a:tailEnd type="none" w="med" len="med"/>
                    </a:lnR>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dirty="0">
                          <a:latin typeface="Arial"/>
                          <a:ea typeface="Arial"/>
                          <a:cs typeface="Arial"/>
                          <a:sym typeface="Arial"/>
                        </a:rPr>
                        <a:t>Input</a:t>
                      </a:r>
                      <a:endParaRPr dirty="0"/>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Arial"/>
                          <a:ea typeface="Arial"/>
                          <a:cs typeface="Arial"/>
                          <a:sym typeface="Arial"/>
                        </a:rPr>
                        <a:t> </a:t>
                      </a:r>
                      <a:r>
                        <a:rPr lang="en-US" dirty="0">
                          <a:latin typeface="Arial"/>
                          <a:ea typeface="Arial"/>
                          <a:cs typeface="Arial"/>
                          <a:sym typeface="Arial"/>
                        </a:rPr>
                        <a:t>4,650</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cs typeface="Arial"/>
                          <a:sym typeface="Arial"/>
                        </a:rPr>
                        <a:t>74,320</a:t>
                      </a:r>
                      <a:endParaRPr sz="1400" b="0" i="0" u="none" strike="noStrike" cap="none" dirty="0">
                        <a:solidFill>
                          <a:schemeClr val="dk1"/>
                        </a:solidFill>
                        <a:latin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115,585</a:t>
                      </a:r>
                      <a:endParaRPr dirty="0">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136,509</a:t>
                      </a:r>
                      <a:endParaRPr dirty="0">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1"/>
                  </a:ext>
                </a:extLst>
              </a:tr>
              <a:tr h="370022">
                <a:tc vMerge="1">
                  <a:txBody>
                    <a:bodyPr/>
                    <a:lstStyle/>
                    <a:p>
                      <a:endParaRPr lang="en-US"/>
                    </a:p>
                  </a:txBody>
                  <a:tcPr>
                    <a:lnT w="9525" cap="flat" cmpd="sng" algn="ctr">
                      <a:solidFill>
                        <a:srgbClr val="8296B0"/>
                      </a:solidFill>
                      <a:prstDash val="solid"/>
                      <a:round/>
                      <a:headEnd type="none" w="sm" len="sm"/>
                      <a:tailEnd type="none" w="sm" len="sm"/>
                    </a:lnT>
                  </a:tcPr>
                </a:tc>
                <a:tc>
                  <a:txBody>
                    <a:bodyPr/>
                    <a:lstStyle/>
                    <a:p>
                      <a:pPr marL="0" marR="0" lvl="0" indent="0" algn="l" rtl="0">
                        <a:spcBef>
                          <a:spcPts val="0"/>
                        </a:spcBef>
                        <a:spcAft>
                          <a:spcPts val="0"/>
                        </a:spcAft>
                        <a:buNone/>
                      </a:pPr>
                      <a:r>
                        <a:rPr lang="en-US" dirty="0">
                          <a:latin typeface="Arial"/>
                          <a:ea typeface="Arial"/>
                          <a:cs typeface="Arial"/>
                          <a:sym typeface="Arial"/>
                        </a:rPr>
                        <a:t>Timeline</a:t>
                      </a:r>
                      <a:endParaRPr dirty="0"/>
                    </a:p>
                  </a:txBody>
                  <a:tcPr marL="91450" marR="91450" marT="45725" marB="45725" anchor="ctr">
                    <a:lnL w="12700"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8296B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dirty="0">
                          <a:latin typeface="Arial"/>
                          <a:ea typeface="Arial"/>
                          <a:cs typeface="Arial"/>
                          <a:sym typeface="Arial"/>
                        </a:rPr>
                        <a:t>19</a:t>
                      </a:r>
                      <a:endParaRPr dirty="0"/>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cs typeface="Arial"/>
                          <a:sym typeface="Arial"/>
                        </a:rPr>
                        <a:t>974</a:t>
                      </a:r>
                      <a:endParaRPr sz="1400" b="0" i="0" u="none" strike="noStrike" cap="none" dirty="0">
                        <a:solidFill>
                          <a:schemeClr val="dk1"/>
                        </a:solidFill>
                        <a:latin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1,936</a:t>
                      </a:r>
                      <a:endParaRPr dirty="0">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1,134</a:t>
                      </a:r>
                      <a:endParaRPr dirty="0">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10003"/>
                  </a:ext>
                </a:extLst>
              </a:tr>
              <a:tr h="370022">
                <a:tc rowSpan="2">
                  <a:txBody>
                    <a:bodyPr/>
                    <a:lstStyle/>
                    <a:p>
                      <a:pPr marL="0" marR="0" lvl="0" indent="0" algn="l" rtl="0">
                        <a:spcBef>
                          <a:spcPts val="0"/>
                        </a:spcBef>
                        <a:spcAft>
                          <a:spcPts val="0"/>
                        </a:spcAft>
                        <a:buNone/>
                      </a:pPr>
                      <a:r>
                        <a:rPr lang="en-US" dirty="0">
                          <a:latin typeface="Arial"/>
                          <a:ea typeface="Arial"/>
                          <a:cs typeface="Arial"/>
                          <a:sym typeface="Arial"/>
                        </a:rPr>
                        <a:t>Crisis</a:t>
                      </a:r>
                      <a:br>
                        <a:rPr lang="en-US" dirty="0">
                          <a:latin typeface="Arial"/>
                          <a:ea typeface="Arial"/>
                          <a:cs typeface="Arial"/>
                          <a:sym typeface="Arial"/>
                        </a:rPr>
                      </a:br>
                      <a:r>
                        <a:rPr lang="en-US" dirty="0">
                          <a:latin typeface="Arial"/>
                          <a:ea typeface="Arial"/>
                          <a:cs typeface="Arial"/>
                          <a:sym typeface="Arial"/>
                        </a:rPr>
                        <a:t>(Tran et al, 2015)</a:t>
                      </a:r>
                      <a:endParaRPr sz="1400" u="none" strike="noStrike" cap="none" baseline="30000" dirty="0">
                        <a:solidFill>
                          <a:schemeClr val="dk1"/>
                        </a:solidFill>
                        <a:latin typeface="Arial"/>
                        <a:ea typeface="Arial"/>
                        <a:cs typeface="Arial"/>
                        <a:sym typeface="Arial"/>
                      </a:endParaRPr>
                    </a:p>
                  </a:txBody>
                  <a:tcPr marL="91450" marR="91450" marT="45725" marB="45725" anchor="ctr">
                    <a:lnR w="12700" cap="flat" cmpd="sng" algn="ctr">
                      <a:noFill/>
                      <a:prstDash val="solid"/>
                      <a:round/>
                      <a:headEnd type="none" w="med" len="med"/>
                      <a:tailEnd type="none" w="med" len="med"/>
                    </a:lnR>
                    <a:lnT w="9525" cap="flat" cmpd="sng" algn="ctr">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dirty="0">
                          <a:latin typeface="Arial"/>
                          <a:ea typeface="Arial"/>
                          <a:cs typeface="Arial"/>
                          <a:sym typeface="Arial"/>
                        </a:rPr>
                        <a:t>Input</a:t>
                      </a:r>
                      <a:endParaRPr dirty="0"/>
                    </a:p>
                  </a:txBody>
                  <a:tcPr marL="91450" marR="91450" marT="45725" marB="45725" anchor="ctr">
                    <a:lnL w="12700"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8296B0"/>
                      </a:solidFill>
                      <a:prstDash val="solid"/>
                      <a:round/>
                      <a:headEnd type="none" w="sm" len="sm"/>
                      <a:tailEnd type="none" w="sm" len="sm"/>
                    </a:lnT>
                    <a:lnB w="12700" cap="flat" cmpd="sng" algn="ctr">
                      <a:noFill/>
                      <a:prstDash val="solid"/>
                      <a:round/>
                      <a:headEnd type="none" w="med" len="med"/>
                      <a:tailEnd type="none" w="med" len="med"/>
                    </a:lnB>
                    <a:solidFill>
                      <a:srgbClr val="F2F2F2"/>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cs typeface="Arial"/>
                          <a:sym typeface="Arial"/>
                        </a:rPr>
                        <a:t>20,463</a:t>
                      </a:r>
                      <a:endParaRPr sz="1400" b="0" i="0" u="none" strike="noStrike" cap="none" dirty="0">
                        <a:solidFill>
                          <a:schemeClr val="dk1"/>
                        </a:solidFill>
                        <a:latin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8296B0"/>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cs typeface="Arial"/>
                          <a:sym typeface="Arial"/>
                        </a:rPr>
                        <a:t>325,695</a:t>
                      </a:r>
                      <a:endParaRPr sz="1400" b="0" i="0" u="none" strike="noStrike" cap="none" dirty="0">
                        <a:solidFill>
                          <a:schemeClr val="dk1"/>
                        </a:solidFill>
                        <a:latin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8296B0"/>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ea typeface="Arial"/>
                          <a:cs typeface="Arial"/>
                          <a:sym typeface="Arial"/>
                        </a:rPr>
                        <a:t>551,228</a:t>
                      </a:r>
                      <a:endParaRPr sz="1400" b="0" i="0" u="none" strike="noStrike" cap="none" dirty="0">
                        <a:solidFill>
                          <a:schemeClr val="dk1"/>
                        </a:solidFill>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8296B0"/>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ea typeface="Arial"/>
                          <a:cs typeface="Arial"/>
                          <a:sym typeface="Arial"/>
                        </a:rPr>
                        <a:t>610,410</a:t>
                      </a:r>
                      <a:endParaRPr sz="1400" b="0" i="0" u="none" strike="noStrike" cap="none" dirty="0">
                        <a:solidFill>
                          <a:schemeClr val="dk1"/>
                        </a:solidFill>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8296B0"/>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extLst>
                  <a:ext uri="{0D108BD9-81ED-4DB2-BD59-A6C34878D82A}">
                    <a16:rowId xmlns:a16="http://schemas.microsoft.com/office/drawing/2014/main" val="2286176552"/>
                  </a:ext>
                </a:extLst>
              </a:tr>
              <a:tr h="370022">
                <a:tc vMerge="1">
                  <a:txBody>
                    <a:bodyPr/>
                    <a:lstStyle/>
                    <a:p>
                      <a:pPr marL="0" marR="0" lvl="0" indent="0" algn="l" rtl="0">
                        <a:spcBef>
                          <a:spcPts val="0"/>
                        </a:spcBef>
                        <a:spcAft>
                          <a:spcPts val="0"/>
                        </a:spcAft>
                        <a:buNone/>
                      </a:pPr>
                      <a:endParaRPr sz="1400" u="none" strike="noStrike" cap="none" baseline="30000" dirty="0">
                        <a:solidFill>
                          <a:schemeClr val="dk1"/>
                        </a:solidFill>
                        <a:latin typeface="Arial"/>
                        <a:ea typeface="Arial"/>
                        <a:cs typeface="Arial"/>
                        <a:sym typeface="Arial"/>
                      </a:endParaRPr>
                    </a:p>
                  </a:txBody>
                  <a:tcPr marL="91450" marR="91450" marT="45725" marB="45725" anchor="ctr">
                    <a:lnT w="12700" cap="flat" cmpd="sng" algn="ctr">
                      <a:noFill/>
                      <a:prstDash val="solid"/>
                      <a:round/>
                      <a:headEnd type="none" w="med" len="med"/>
                      <a:tailEnd type="none" w="med" len="med"/>
                    </a:lnT>
                    <a:lnB w="9525" cap="flat" cmpd="sng">
                      <a:solidFill>
                        <a:srgbClr val="8296B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dirty="0">
                          <a:latin typeface="Arial"/>
                          <a:ea typeface="Arial"/>
                          <a:cs typeface="Arial"/>
                          <a:sym typeface="Arial"/>
                        </a:rPr>
                        <a:t>Timeline</a:t>
                      </a:r>
                      <a:endParaRPr dirty="0"/>
                    </a:p>
                  </a:txBody>
                  <a:tcPr marL="91450" marR="91450" marT="45725" marB="45725" anchor="ctr">
                    <a:lnL w="12700"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9525" cap="flat" cmpd="sng" algn="ctr">
                      <a:solidFill>
                        <a:srgbClr val="8296B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cs typeface="Arial"/>
                          <a:sym typeface="Arial"/>
                        </a:rPr>
                        <a:t>22</a:t>
                      </a:r>
                      <a:endParaRPr sz="1400" b="0" i="0" u="none" strike="noStrike" cap="none" dirty="0">
                        <a:solidFill>
                          <a:schemeClr val="dk1"/>
                        </a:solidFill>
                        <a:latin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cs typeface="Arial"/>
                          <a:sym typeface="Arial"/>
                        </a:rPr>
                        <a:t>736</a:t>
                      </a:r>
                      <a:endParaRPr sz="1400" b="0" i="0" u="none" strike="noStrike" cap="none" dirty="0">
                        <a:solidFill>
                          <a:schemeClr val="dk1"/>
                        </a:solidFill>
                        <a:latin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ea typeface="Arial"/>
                          <a:cs typeface="Arial"/>
                          <a:sym typeface="Arial"/>
                        </a:rPr>
                        <a:t>1,184</a:t>
                      </a:r>
                      <a:endParaRPr sz="1400" b="0" i="0" u="none" strike="noStrike" cap="none" dirty="0">
                        <a:solidFill>
                          <a:schemeClr val="dk1"/>
                        </a:solidFill>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400" b="0" i="0" u="none" strike="noStrike" cap="none" dirty="0">
                          <a:solidFill>
                            <a:schemeClr val="dk1"/>
                          </a:solidFill>
                          <a:latin typeface="Arial"/>
                          <a:ea typeface="Arial"/>
                          <a:cs typeface="Arial"/>
                          <a:sym typeface="Arial"/>
                        </a:rPr>
                        <a:t>1,309</a:t>
                      </a:r>
                      <a:endParaRPr sz="1400" b="0" i="0" u="none" strike="noStrike" cap="none" dirty="0">
                        <a:solidFill>
                          <a:schemeClr val="dk1"/>
                        </a:solidFill>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4273865935"/>
                  </a:ext>
                </a:extLst>
              </a:tr>
              <a:tr h="370022">
                <a:tc rowSpan="2">
                  <a:txBody>
                    <a:bodyPr/>
                    <a:lstStyle/>
                    <a:p>
                      <a:pPr marL="0" marR="0" lvl="0" indent="0" algn="l" rtl="0">
                        <a:spcBef>
                          <a:spcPts val="0"/>
                        </a:spcBef>
                        <a:spcAft>
                          <a:spcPts val="0"/>
                        </a:spcAft>
                        <a:buNone/>
                      </a:pPr>
                      <a:r>
                        <a:rPr lang="en-US" dirty="0">
                          <a:latin typeface="Arial"/>
                          <a:ea typeface="Arial"/>
                          <a:cs typeface="Arial"/>
                          <a:sym typeface="Arial"/>
                        </a:rPr>
                        <a:t>Timeline100</a:t>
                      </a:r>
                      <a:endParaRPr dirty="0"/>
                    </a:p>
                  </a:txBody>
                  <a:tcPr marL="91450" marR="91450" marT="45725" marB="45725" anchor="ctr">
                    <a:lnR w="12700" cap="flat" cmpd="sng" algn="ctr">
                      <a:noFill/>
                      <a:prstDash val="solid"/>
                      <a:round/>
                      <a:headEnd type="none" w="med" len="med"/>
                      <a:tailEnd type="none" w="med" len="med"/>
                    </a:lnR>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dirty="0">
                          <a:latin typeface="Arial"/>
                          <a:ea typeface="Arial"/>
                          <a:cs typeface="Arial"/>
                          <a:sym typeface="Arial"/>
                        </a:rPr>
                        <a:t>Input</a:t>
                      </a:r>
                      <a:endParaRPr dirty="0"/>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lgn="ctr">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dirty="0">
                          <a:latin typeface="Arial"/>
                          <a:ea typeface="Arial"/>
                          <a:cs typeface="Arial"/>
                          <a:sym typeface="Arial"/>
                        </a:rPr>
                        <a:t>10,379</a:t>
                      </a:r>
                      <a:endParaRPr dirty="0"/>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178,581</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301,132</a:t>
                      </a:r>
                      <a:endParaRPr dirty="0">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306,975</a:t>
                      </a:r>
                      <a:endParaRPr dirty="0">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4"/>
                  </a:ext>
                </a:extLst>
              </a:tr>
              <a:tr h="370022">
                <a:tc vMerge="1">
                  <a:txBody>
                    <a:bodyPr/>
                    <a:lstStyle/>
                    <a:p>
                      <a:endParaRPr lang="en-US"/>
                    </a:p>
                  </a:txBody>
                  <a:tcPr>
                    <a:lnT w="19050" cap="flat" cmpd="sng" algn="ctr">
                      <a:solidFill>
                        <a:schemeClr val="dk2"/>
                      </a:solidFill>
                      <a:prstDash val="solid"/>
                      <a:round/>
                      <a:headEnd type="none" w="sm" len="sm"/>
                      <a:tailEnd type="none" w="sm" len="sm"/>
                    </a:lnT>
                  </a:tcPr>
                </a:tc>
                <a:tc>
                  <a:txBody>
                    <a:bodyPr/>
                    <a:lstStyle/>
                    <a:p>
                      <a:pPr marL="0" marR="0" lvl="0" indent="0" algn="l" rtl="0">
                        <a:spcBef>
                          <a:spcPts val="0"/>
                        </a:spcBef>
                        <a:spcAft>
                          <a:spcPts val="0"/>
                        </a:spcAft>
                        <a:buNone/>
                      </a:pPr>
                      <a:r>
                        <a:rPr lang="en-US" dirty="0">
                          <a:latin typeface="Arial"/>
                          <a:ea typeface="Arial"/>
                          <a:cs typeface="Arial"/>
                          <a:sym typeface="Arial"/>
                        </a:rPr>
                        <a:t>Timeline</a:t>
                      </a:r>
                      <a:endParaRPr dirty="0"/>
                    </a:p>
                  </a:txBody>
                  <a:tcPr marL="91450" marR="91450" marT="45725" marB="45725" anchor="ctr">
                    <a:lnL w="12700"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dirty="0">
                          <a:latin typeface="Arial"/>
                          <a:ea typeface="Arial"/>
                          <a:cs typeface="Arial"/>
                          <a:sym typeface="Arial"/>
                        </a:rPr>
                        <a:t>100</a:t>
                      </a:r>
                      <a:endParaRPr dirty="0"/>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3,296</a:t>
                      </a:r>
                      <a:endParaRPr dirty="0"/>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8,901</a:t>
                      </a:r>
                      <a:endParaRPr dirty="0">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dirty="0">
                          <a:latin typeface="Arial"/>
                          <a:ea typeface="Arial"/>
                          <a:cs typeface="Arial"/>
                          <a:sym typeface="Arial"/>
                        </a:rPr>
                        <a:t>23,732</a:t>
                      </a:r>
                      <a:endParaRPr dirty="0">
                        <a:latin typeface="Arial"/>
                        <a:ea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85037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C9B8-9DDC-744E-807C-A49B27A1C1F6}"/>
              </a:ext>
            </a:extLst>
          </p:cNvPr>
          <p:cNvSpPr>
            <a:spLocks noGrp="1"/>
          </p:cNvSpPr>
          <p:nvPr>
            <p:ph type="title"/>
          </p:nvPr>
        </p:nvSpPr>
        <p:spPr/>
        <p:txBody>
          <a:bodyPr/>
          <a:lstStyle/>
          <a:p>
            <a:r>
              <a:rPr lang="en-US" dirty="0"/>
              <a:t>Quantitate Analysis</a:t>
            </a:r>
          </a:p>
        </p:txBody>
      </p:sp>
      <p:sp>
        <p:nvSpPr>
          <p:cNvPr id="3" name="Text Placeholder 2">
            <a:extLst>
              <a:ext uri="{FF2B5EF4-FFF2-40B4-BE49-F238E27FC236}">
                <a16:creationId xmlns:a16="http://schemas.microsoft.com/office/drawing/2014/main" id="{352E72EA-0D6B-4444-891A-0B2D528D99DB}"/>
              </a:ext>
            </a:extLst>
          </p:cNvPr>
          <p:cNvSpPr>
            <a:spLocks noGrp="1"/>
          </p:cNvSpPr>
          <p:nvPr>
            <p:ph type="body" idx="1"/>
          </p:nvPr>
        </p:nvSpPr>
        <p:spPr/>
        <p:txBody>
          <a:bodyPr/>
          <a:lstStyle/>
          <a:p>
            <a:r>
              <a:rPr lang="en-US" dirty="0"/>
              <a:t>Our model outperform both timeline summarization baselines and graph-based summarization baselines.</a:t>
            </a:r>
          </a:p>
        </p:txBody>
      </p:sp>
      <p:sp>
        <p:nvSpPr>
          <p:cNvPr id="4" name="Slide Number Placeholder 3">
            <a:extLst>
              <a:ext uri="{FF2B5EF4-FFF2-40B4-BE49-F238E27FC236}">
                <a16:creationId xmlns:a16="http://schemas.microsoft.com/office/drawing/2014/main" id="{C5902ED6-EE5B-9742-B385-C81429344A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6" name="Picture 5" descr="Table&#10;&#10;Description automatically generated">
            <a:extLst>
              <a:ext uri="{FF2B5EF4-FFF2-40B4-BE49-F238E27FC236}">
                <a16:creationId xmlns:a16="http://schemas.microsoft.com/office/drawing/2014/main" id="{50CC53AD-9807-FA4F-9FF7-63BE3E15FD84}"/>
              </a:ext>
            </a:extLst>
          </p:cNvPr>
          <p:cNvPicPr>
            <a:picLocks noChangeAspect="1"/>
          </p:cNvPicPr>
          <p:nvPr/>
        </p:nvPicPr>
        <p:blipFill>
          <a:blip r:embed="rId3"/>
          <a:stretch>
            <a:fillRect/>
          </a:stretch>
        </p:blipFill>
        <p:spPr>
          <a:xfrm>
            <a:off x="1833118" y="1903412"/>
            <a:ext cx="8013700" cy="4635500"/>
          </a:xfrm>
          <a:prstGeom prst="rect">
            <a:avLst/>
          </a:prstGeom>
        </p:spPr>
      </p:pic>
    </p:spTree>
    <p:extLst>
      <p:ext uri="{BB962C8B-B14F-4D97-AF65-F5344CB8AC3E}">
        <p14:creationId xmlns:p14="http://schemas.microsoft.com/office/powerpoint/2010/main" val="2464890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C9B8-9DDC-744E-807C-A49B27A1C1F6}"/>
              </a:ext>
            </a:extLst>
          </p:cNvPr>
          <p:cNvSpPr>
            <a:spLocks noGrp="1"/>
          </p:cNvSpPr>
          <p:nvPr>
            <p:ph type="title"/>
          </p:nvPr>
        </p:nvSpPr>
        <p:spPr/>
        <p:txBody>
          <a:bodyPr/>
          <a:lstStyle/>
          <a:p>
            <a:r>
              <a:rPr lang="en-US" dirty="0"/>
              <a:t>Quantitate Analysis</a:t>
            </a:r>
          </a:p>
        </p:txBody>
      </p:sp>
      <p:sp>
        <p:nvSpPr>
          <p:cNvPr id="3" name="Text Placeholder 2">
            <a:extLst>
              <a:ext uri="{FF2B5EF4-FFF2-40B4-BE49-F238E27FC236}">
                <a16:creationId xmlns:a16="http://schemas.microsoft.com/office/drawing/2014/main" id="{352E72EA-0D6B-4444-891A-0B2D528D99DB}"/>
              </a:ext>
            </a:extLst>
          </p:cNvPr>
          <p:cNvSpPr>
            <a:spLocks noGrp="1"/>
          </p:cNvSpPr>
          <p:nvPr>
            <p:ph type="body" idx="1"/>
          </p:nvPr>
        </p:nvSpPr>
        <p:spPr/>
        <p:txBody>
          <a:bodyPr/>
          <a:lstStyle/>
          <a:p>
            <a:r>
              <a:rPr lang="en-US" dirty="0"/>
              <a:t>Human Evaluation</a:t>
            </a:r>
          </a:p>
          <a:p>
            <a:pPr lvl="1"/>
            <a:r>
              <a:rPr lang="en-US" dirty="0">
                <a:latin typeface="Arial" panose="020B0604020202020204" pitchFamily="34" charset="0"/>
              </a:rPr>
              <a:t>on a scale of 1-5 (1 is the worst and 5 is the best)</a:t>
            </a:r>
          </a:p>
          <a:p>
            <a:r>
              <a:rPr lang="en-US" dirty="0"/>
              <a:t>Eval	</a:t>
            </a:r>
            <a:r>
              <a:rPr lang="en-US" dirty="0" err="1"/>
              <a:t>uation</a:t>
            </a:r>
            <a:r>
              <a:rPr lang="en-US" dirty="0"/>
              <a:t> Dimensions</a:t>
            </a:r>
            <a:endParaRPr lang="en-US" dirty="0">
              <a:latin typeface="Arial" panose="020B0604020202020204" pitchFamily="34" charset="0"/>
            </a:endParaRPr>
          </a:p>
          <a:p>
            <a:pPr lvl="1"/>
            <a:r>
              <a:rPr lang="en-US" i="1" dirty="0">
                <a:latin typeface="Times New Roman" panose="02020603050405020304" pitchFamily="18" charset="0"/>
                <a:cs typeface="Times New Roman" panose="02020603050405020304" pitchFamily="18" charset="0"/>
              </a:rPr>
              <a:t>General </a:t>
            </a:r>
            <a:r>
              <a:rPr lang="en-US" dirty="0">
                <a:latin typeface="Arial" panose="020B0604020202020204" pitchFamily="34" charset="0"/>
              </a:rPr>
              <a:t>: the general quality of the timeline</a:t>
            </a:r>
          </a:p>
          <a:p>
            <a:pPr lvl="1"/>
            <a:r>
              <a:rPr lang="en-US" i="1" dirty="0">
                <a:latin typeface="Times New Roman" panose="02020603050405020304" pitchFamily="18" charset="0"/>
                <a:cs typeface="Times New Roman" panose="02020603050405020304" pitchFamily="18" charset="0"/>
              </a:rPr>
              <a:t>Coverage</a:t>
            </a:r>
            <a:r>
              <a:rPr lang="en-US" dirty="0">
                <a:latin typeface="Arial" panose="020B0604020202020204" pitchFamily="34" charset="0"/>
              </a:rPr>
              <a:t> : the events that are covered by the timeline</a:t>
            </a:r>
          </a:p>
          <a:p>
            <a:pPr lvl="1"/>
            <a:r>
              <a:rPr lang="en-US" i="1" dirty="0">
                <a:latin typeface="Times New Roman" panose="02020603050405020304" pitchFamily="18" charset="0"/>
                <a:cs typeface="Times New Roman" panose="02020603050405020304" pitchFamily="18" charset="0"/>
              </a:rPr>
              <a:t>Coherence</a:t>
            </a:r>
            <a:r>
              <a:rPr lang="en-US" dirty="0">
                <a:latin typeface="Arial" panose="020B0604020202020204" pitchFamily="34" charset="0"/>
              </a:rPr>
              <a:t> : the coherence of the story</a:t>
            </a:r>
          </a:p>
          <a:p>
            <a:pPr lvl="1"/>
            <a:r>
              <a:rPr lang="en-US" i="1" dirty="0">
                <a:latin typeface="Times New Roman" panose="02020603050405020304" pitchFamily="18" charset="0"/>
                <a:cs typeface="Times New Roman" panose="02020603050405020304" pitchFamily="18" charset="0"/>
              </a:rPr>
              <a:t>Temporal preserving</a:t>
            </a:r>
            <a:r>
              <a:rPr lang="en-US" dirty="0">
                <a:latin typeface="Arial" panose="020B0604020202020204" pitchFamily="34" charset="0"/>
              </a:rPr>
              <a:t> : the selection of key dates.</a:t>
            </a:r>
          </a:p>
        </p:txBody>
      </p:sp>
      <p:sp>
        <p:nvSpPr>
          <p:cNvPr id="4" name="Slide Number Placeholder 3">
            <a:extLst>
              <a:ext uri="{FF2B5EF4-FFF2-40B4-BE49-F238E27FC236}">
                <a16:creationId xmlns:a16="http://schemas.microsoft.com/office/drawing/2014/main" id="{C5902ED6-EE5B-9742-B385-C81429344A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8" name="Picture 7" descr="Table&#10;&#10;Description automatically generated">
            <a:extLst>
              <a:ext uri="{FF2B5EF4-FFF2-40B4-BE49-F238E27FC236}">
                <a16:creationId xmlns:a16="http://schemas.microsoft.com/office/drawing/2014/main" id="{C8A20C73-BD96-DC45-852F-C9F8587D559E}"/>
              </a:ext>
            </a:extLst>
          </p:cNvPr>
          <p:cNvPicPr>
            <a:picLocks noChangeAspect="1"/>
          </p:cNvPicPr>
          <p:nvPr/>
        </p:nvPicPr>
        <p:blipFill rotWithShape="1">
          <a:blip r:embed="rId3"/>
          <a:srcRect b="24395"/>
          <a:stretch/>
        </p:blipFill>
        <p:spPr>
          <a:xfrm>
            <a:off x="1389888" y="4081046"/>
            <a:ext cx="8082213" cy="1431418"/>
          </a:xfrm>
          <a:prstGeom prst="rect">
            <a:avLst/>
          </a:prstGeom>
        </p:spPr>
      </p:pic>
    </p:spTree>
    <p:extLst>
      <p:ext uri="{BB962C8B-B14F-4D97-AF65-F5344CB8AC3E}">
        <p14:creationId xmlns:p14="http://schemas.microsoft.com/office/powerpoint/2010/main" val="460111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6459-460A-CF43-96F7-067A89C47B07}"/>
              </a:ext>
            </a:extLst>
          </p:cNvPr>
          <p:cNvSpPr>
            <a:spLocks noGrp="1"/>
          </p:cNvSpPr>
          <p:nvPr>
            <p:ph type="title"/>
          </p:nvPr>
        </p:nvSpPr>
        <p:spPr/>
        <p:txBody>
          <a:bodyPr/>
          <a:lstStyle/>
          <a:p>
            <a:r>
              <a:rPr lang="en-US" dirty="0"/>
              <a:t>Qualitative Analysis</a:t>
            </a:r>
          </a:p>
        </p:txBody>
      </p:sp>
      <p:sp>
        <p:nvSpPr>
          <p:cNvPr id="3" name="Text Placeholder 2">
            <a:extLst>
              <a:ext uri="{FF2B5EF4-FFF2-40B4-BE49-F238E27FC236}">
                <a16:creationId xmlns:a16="http://schemas.microsoft.com/office/drawing/2014/main" id="{83E49C98-9AEE-4942-918E-4A8E306ABC8C}"/>
              </a:ext>
            </a:extLst>
          </p:cNvPr>
          <p:cNvSpPr>
            <a:spLocks noGrp="1"/>
          </p:cNvSpPr>
          <p:nvPr>
            <p:ph type="body" idx="1"/>
          </p:nvPr>
        </p:nvSpPr>
        <p:spPr/>
        <p:txBody>
          <a:bodyPr/>
          <a:lstStyle/>
          <a:p>
            <a:r>
              <a:rPr lang="en-US" b="0" i="0" dirty="0">
                <a:effectLst/>
                <a:latin typeface="Arial" panose="020B0604020202020204" pitchFamily="34" charset="0"/>
              </a:rPr>
              <a:t>Our model performs better on the date selection and event node coverage.</a:t>
            </a:r>
            <a:endParaRPr lang="en-US" dirty="0"/>
          </a:p>
        </p:txBody>
      </p:sp>
      <p:sp>
        <p:nvSpPr>
          <p:cNvPr id="4" name="Slide Number Placeholder 3">
            <a:extLst>
              <a:ext uri="{FF2B5EF4-FFF2-40B4-BE49-F238E27FC236}">
                <a16:creationId xmlns:a16="http://schemas.microsoft.com/office/drawing/2014/main" id="{11DC73C4-1A21-DC43-B327-974F19D8D7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82F54432-A24D-4747-9405-8BD0491932BA}"/>
              </a:ext>
            </a:extLst>
          </p:cNvPr>
          <p:cNvPicPr>
            <a:picLocks noChangeAspect="1"/>
          </p:cNvPicPr>
          <p:nvPr/>
        </p:nvPicPr>
        <p:blipFill rotWithShape="1">
          <a:blip r:embed="rId3"/>
          <a:srcRect b="50772"/>
          <a:stretch/>
        </p:blipFill>
        <p:spPr>
          <a:xfrm>
            <a:off x="33528" y="1725519"/>
            <a:ext cx="6062472" cy="4265948"/>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086B085C-F528-B947-85CB-73A52FE81705}"/>
              </a:ext>
            </a:extLst>
          </p:cNvPr>
          <p:cNvPicPr>
            <a:picLocks noChangeAspect="1"/>
          </p:cNvPicPr>
          <p:nvPr/>
        </p:nvPicPr>
        <p:blipFill rotWithShape="1">
          <a:blip r:embed="rId3"/>
          <a:srcRect t="48105" b="-1"/>
          <a:stretch/>
        </p:blipFill>
        <p:spPr>
          <a:xfrm>
            <a:off x="6074108" y="1725519"/>
            <a:ext cx="6062472" cy="4497073"/>
          </a:xfrm>
          <a:prstGeom prst="rect">
            <a:avLst/>
          </a:prstGeom>
        </p:spPr>
      </p:pic>
      <p:sp>
        <p:nvSpPr>
          <p:cNvPr id="10" name="Rounded Rectangle 9">
            <a:extLst>
              <a:ext uri="{FF2B5EF4-FFF2-40B4-BE49-F238E27FC236}">
                <a16:creationId xmlns:a16="http://schemas.microsoft.com/office/drawing/2014/main" id="{BC911688-E693-7548-B870-EDBC22F179D6}"/>
              </a:ext>
            </a:extLst>
          </p:cNvPr>
          <p:cNvSpPr/>
          <p:nvPr/>
        </p:nvSpPr>
        <p:spPr>
          <a:xfrm>
            <a:off x="6137565" y="1571300"/>
            <a:ext cx="5717628" cy="181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656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7496-633E-894F-B2D9-356A8A8CDF16}"/>
              </a:ext>
            </a:extLst>
          </p:cNvPr>
          <p:cNvSpPr>
            <a:spLocks noGrp="1"/>
          </p:cNvSpPr>
          <p:nvPr>
            <p:ph type="title"/>
          </p:nvPr>
        </p:nvSpPr>
        <p:spPr>
          <a:xfrm>
            <a:off x="92181" y="467370"/>
            <a:ext cx="11435256" cy="570296"/>
          </a:xfrm>
        </p:spPr>
        <p:txBody>
          <a:bodyPr/>
          <a:lstStyle/>
          <a:p>
            <a:r>
              <a:rPr lang="en-US" dirty="0"/>
              <a:t>Outline</a:t>
            </a:r>
          </a:p>
        </p:txBody>
      </p:sp>
      <p:sp>
        <p:nvSpPr>
          <p:cNvPr id="4" name="Slide Number Placeholder 3">
            <a:extLst>
              <a:ext uri="{FF2B5EF4-FFF2-40B4-BE49-F238E27FC236}">
                <a16:creationId xmlns:a16="http://schemas.microsoft.com/office/drawing/2014/main" id="{4A74F8AB-2DC5-3F44-B4D1-5DE84A8B99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grpSp>
        <p:nvGrpSpPr>
          <p:cNvPr id="15" name="Group 14">
            <a:extLst>
              <a:ext uri="{FF2B5EF4-FFF2-40B4-BE49-F238E27FC236}">
                <a16:creationId xmlns:a16="http://schemas.microsoft.com/office/drawing/2014/main" id="{153C221F-6493-A74D-BE7A-E776C955604C}"/>
              </a:ext>
            </a:extLst>
          </p:cNvPr>
          <p:cNvGrpSpPr/>
          <p:nvPr/>
        </p:nvGrpSpPr>
        <p:grpSpPr>
          <a:xfrm>
            <a:off x="1617528" y="1579401"/>
            <a:ext cx="8161087" cy="3876309"/>
            <a:chOff x="1617528" y="1579401"/>
            <a:chExt cx="8161087" cy="3876309"/>
          </a:xfrm>
        </p:grpSpPr>
        <p:sp>
          <p:nvSpPr>
            <p:cNvPr id="16" name="Freeform 15">
              <a:extLst>
                <a:ext uri="{FF2B5EF4-FFF2-40B4-BE49-F238E27FC236}">
                  <a16:creationId xmlns:a16="http://schemas.microsoft.com/office/drawing/2014/main" id="{9D0068EC-F53B-A347-8590-E7BAE2D47F61}"/>
                </a:ext>
              </a:extLst>
            </p:cNvPr>
            <p:cNvSpPr/>
            <p:nvPr/>
          </p:nvSpPr>
          <p:spPr>
            <a:xfrm rot="21600000">
              <a:off x="2025560" y="1579401"/>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Extractive Summarization for News Timeline</a:t>
              </a:r>
            </a:p>
          </p:txBody>
        </p:sp>
        <p:sp>
          <p:nvSpPr>
            <p:cNvPr id="17" name="Oval 16">
              <a:extLst>
                <a:ext uri="{FF2B5EF4-FFF2-40B4-BE49-F238E27FC236}">
                  <a16:creationId xmlns:a16="http://schemas.microsoft.com/office/drawing/2014/main" id="{856AAC9A-B1E1-6C47-9EB5-9CC622CCB7D1}"/>
                </a:ext>
              </a:extLst>
            </p:cNvPr>
            <p:cNvSpPr/>
            <p:nvPr/>
          </p:nvSpPr>
          <p:spPr>
            <a:xfrm>
              <a:off x="1617528" y="1579402"/>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0739E9CF-FEEF-024F-8D23-11B66E2C0A22}"/>
                </a:ext>
              </a:extLst>
            </p:cNvPr>
            <p:cNvSpPr/>
            <p:nvPr/>
          </p:nvSpPr>
          <p:spPr>
            <a:xfrm rot="21600000">
              <a:off x="2025560" y="2599482"/>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a:t>Abstractive Summarization for News Timeline</a:t>
              </a:r>
              <a:endParaRPr lang="en-US" sz="2600" kern="1200" dirty="0"/>
            </a:p>
          </p:txBody>
        </p:sp>
        <p:sp>
          <p:nvSpPr>
            <p:cNvPr id="19" name="Oval 18">
              <a:extLst>
                <a:ext uri="{FF2B5EF4-FFF2-40B4-BE49-F238E27FC236}">
                  <a16:creationId xmlns:a16="http://schemas.microsoft.com/office/drawing/2014/main" id="{B7B3B583-89C7-BB4F-9ED2-CFF0A04F569F}"/>
                </a:ext>
              </a:extLst>
            </p:cNvPr>
            <p:cNvSpPr/>
            <p:nvPr/>
          </p:nvSpPr>
          <p:spPr>
            <a:xfrm>
              <a:off x="1617528" y="2599483"/>
              <a:ext cx="816064" cy="816064"/>
            </a:xfrm>
            <a:prstGeom prst="ellipse">
              <a:avLst/>
            </a:prstGeom>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20" name="Freeform 19">
              <a:extLst>
                <a:ext uri="{FF2B5EF4-FFF2-40B4-BE49-F238E27FC236}">
                  <a16:creationId xmlns:a16="http://schemas.microsoft.com/office/drawing/2014/main" id="{2E215A05-290C-4249-A3F2-CADEE0C4FAB3}"/>
                </a:ext>
              </a:extLst>
            </p:cNvPr>
            <p:cNvSpPr/>
            <p:nvPr/>
          </p:nvSpPr>
          <p:spPr>
            <a:xfrm rot="21600000">
              <a:off x="2025560" y="3619563"/>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Timeline Summarization with Other Resources</a:t>
              </a:r>
            </a:p>
          </p:txBody>
        </p:sp>
        <p:sp>
          <p:nvSpPr>
            <p:cNvPr id="21" name="Oval 20">
              <a:extLst>
                <a:ext uri="{FF2B5EF4-FFF2-40B4-BE49-F238E27FC236}">
                  <a16:creationId xmlns:a16="http://schemas.microsoft.com/office/drawing/2014/main" id="{A37C96F0-6900-374F-A75E-0168E0817D0F}"/>
                </a:ext>
              </a:extLst>
            </p:cNvPr>
            <p:cNvSpPr/>
            <p:nvPr/>
          </p:nvSpPr>
          <p:spPr>
            <a:xfrm>
              <a:off x="1617528" y="3619564"/>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22" name="Freeform 21">
              <a:extLst>
                <a:ext uri="{FF2B5EF4-FFF2-40B4-BE49-F238E27FC236}">
                  <a16:creationId xmlns:a16="http://schemas.microsoft.com/office/drawing/2014/main" id="{4D74DDD2-E092-6349-BFE8-B7950989008F}"/>
                </a:ext>
              </a:extLst>
            </p:cNvPr>
            <p:cNvSpPr/>
            <p:nvPr/>
          </p:nvSpPr>
          <p:spPr>
            <a:xfrm rot="21600000">
              <a:off x="2025560" y="4639644"/>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Remaining Challenges</a:t>
              </a:r>
            </a:p>
          </p:txBody>
        </p:sp>
        <p:sp>
          <p:nvSpPr>
            <p:cNvPr id="23" name="Oval 22">
              <a:extLst>
                <a:ext uri="{FF2B5EF4-FFF2-40B4-BE49-F238E27FC236}">
                  <a16:creationId xmlns:a16="http://schemas.microsoft.com/office/drawing/2014/main" id="{EB321306-C028-1442-B7EC-AE4C5C96F617}"/>
                </a:ext>
              </a:extLst>
            </p:cNvPr>
            <p:cNvSpPr/>
            <p:nvPr/>
          </p:nvSpPr>
          <p:spPr>
            <a:xfrm>
              <a:off x="1617528" y="4639645"/>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072813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96B3-653E-F14C-BA78-95DB79C4AA8D}"/>
              </a:ext>
            </a:extLst>
          </p:cNvPr>
          <p:cNvSpPr>
            <a:spLocks noGrp="1"/>
          </p:cNvSpPr>
          <p:nvPr>
            <p:ph type="title"/>
          </p:nvPr>
        </p:nvSpPr>
        <p:spPr/>
        <p:txBody>
          <a:bodyPr/>
          <a:lstStyle/>
          <a:p>
            <a:r>
              <a:rPr lang="en-US" dirty="0"/>
              <a:t>Abstractive Timeline Summarization </a:t>
            </a:r>
          </a:p>
        </p:txBody>
      </p:sp>
      <p:sp>
        <p:nvSpPr>
          <p:cNvPr id="3" name="Text Placeholder 2">
            <a:extLst>
              <a:ext uri="{FF2B5EF4-FFF2-40B4-BE49-F238E27FC236}">
                <a16:creationId xmlns:a16="http://schemas.microsoft.com/office/drawing/2014/main" id="{8C81C43F-BF63-D342-9D3C-FD46C74D1082}"/>
              </a:ext>
            </a:extLst>
          </p:cNvPr>
          <p:cNvSpPr>
            <a:spLocks noGrp="1"/>
          </p:cNvSpPr>
          <p:nvPr>
            <p:ph type="body" idx="1"/>
          </p:nvPr>
        </p:nvSpPr>
        <p:spPr/>
        <p:txBody>
          <a:bodyPr/>
          <a:lstStyle/>
          <a:p>
            <a:r>
              <a:rPr lang="en-US" dirty="0"/>
              <a:t>Clustering documents based on dates</a:t>
            </a:r>
          </a:p>
          <a:p>
            <a:r>
              <a:rPr lang="en-US" dirty="0"/>
              <a:t>Not all clusters are included in the timeline</a:t>
            </a:r>
          </a:p>
        </p:txBody>
      </p:sp>
      <p:sp>
        <p:nvSpPr>
          <p:cNvPr id="4" name="Slide Number Placeholder 3">
            <a:extLst>
              <a:ext uri="{FF2B5EF4-FFF2-40B4-BE49-F238E27FC236}">
                <a16:creationId xmlns:a16="http://schemas.microsoft.com/office/drawing/2014/main" id="{03109A75-2B41-C94C-AF70-0C70E6CF8E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8" name="Picture 7" descr="Graphical user interface&#10;&#10;Description automatically generated with low confidence">
            <a:extLst>
              <a:ext uri="{FF2B5EF4-FFF2-40B4-BE49-F238E27FC236}">
                <a16:creationId xmlns:a16="http://schemas.microsoft.com/office/drawing/2014/main" id="{6579C9FB-5948-D24C-ACFE-AA2DEFB92882}"/>
              </a:ext>
            </a:extLst>
          </p:cNvPr>
          <p:cNvPicPr>
            <a:picLocks noChangeAspect="1"/>
          </p:cNvPicPr>
          <p:nvPr/>
        </p:nvPicPr>
        <p:blipFill>
          <a:blip r:embed="rId2"/>
          <a:stretch>
            <a:fillRect/>
          </a:stretch>
        </p:blipFill>
        <p:spPr>
          <a:xfrm>
            <a:off x="1322173" y="1935499"/>
            <a:ext cx="8149286" cy="4603413"/>
          </a:xfrm>
          <a:prstGeom prst="rect">
            <a:avLst/>
          </a:prstGeom>
        </p:spPr>
      </p:pic>
      <p:sp>
        <p:nvSpPr>
          <p:cNvPr id="10" name="TextBox 9">
            <a:extLst>
              <a:ext uri="{FF2B5EF4-FFF2-40B4-BE49-F238E27FC236}">
                <a16:creationId xmlns:a16="http://schemas.microsoft.com/office/drawing/2014/main" id="{DDD7FFED-87B4-AD40-86FC-14BA16133E9F}"/>
              </a:ext>
            </a:extLst>
          </p:cNvPr>
          <p:cNvSpPr txBox="1"/>
          <p:nvPr/>
        </p:nvSpPr>
        <p:spPr>
          <a:xfrm>
            <a:off x="497253" y="6535478"/>
            <a:ext cx="11435256" cy="276999"/>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Steen, Julius, and Katja </a:t>
            </a:r>
            <a:r>
              <a:rPr lang="en-US" sz="1200" b="0" i="0" dirty="0" err="1">
                <a:solidFill>
                  <a:srgbClr val="222222"/>
                </a:solidFill>
                <a:effectLst/>
                <a:latin typeface="Arial" panose="020B0604020202020204" pitchFamily="34" charset="0"/>
              </a:rPr>
              <a:t>Markert</a:t>
            </a:r>
            <a:r>
              <a:rPr lang="en-US" sz="1200" b="0" i="0" dirty="0">
                <a:solidFill>
                  <a:srgbClr val="222222"/>
                </a:solidFill>
                <a:effectLst/>
                <a:latin typeface="Arial" panose="020B0604020202020204" pitchFamily="34" charset="0"/>
              </a:rPr>
              <a:t>. "Abstractive timeline summarization." </a:t>
            </a:r>
            <a:r>
              <a:rPr lang="en-US" sz="1200" b="0" i="1" dirty="0">
                <a:solidFill>
                  <a:srgbClr val="222222"/>
                </a:solidFill>
                <a:effectLst/>
                <a:latin typeface="Arial" panose="020B0604020202020204" pitchFamily="34" charset="0"/>
              </a:rPr>
              <a:t>Proceedings of the 2nd Workshop on New Frontiers in Summarization</a:t>
            </a:r>
            <a:r>
              <a:rPr lang="en-US" sz="1200" b="0" i="0" dirty="0">
                <a:solidFill>
                  <a:srgbClr val="222222"/>
                </a:solidFill>
                <a:effectLst/>
                <a:latin typeface="Arial" panose="020B0604020202020204" pitchFamily="34" charset="0"/>
              </a:rPr>
              <a:t>. 2019.</a:t>
            </a:r>
            <a:endParaRPr lang="en-US" sz="1200" dirty="0"/>
          </a:p>
        </p:txBody>
      </p:sp>
    </p:spTree>
    <p:extLst>
      <p:ext uri="{BB962C8B-B14F-4D97-AF65-F5344CB8AC3E}">
        <p14:creationId xmlns:p14="http://schemas.microsoft.com/office/powerpoint/2010/main" val="3821653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3087-AA2E-F042-9AF2-EF79B0FCC429}"/>
              </a:ext>
            </a:extLst>
          </p:cNvPr>
          <p:cNvSpPr>
            <a:spLocks noGrp="1"/>
          </p:cNvSpPr>
          <p:nvPr>
            <p:ph type="title"/>
          </p:nvPr>
        </p:nvSpPr>
        <p:spPr/>
        <p:txBody>
          <a:bodyPr/>
          <a:lstStyle/>
          <a:p>
            <a:r>
              <a:rPr lang="en-US" dirty="0"/>
              <a:t>Memory-based Timeline Summarization</a:t>
            </a:r>
          </a:p>
        </p:txBody>
      </p:sp>
      <p:sp>
        <p:nvSpPr>
          <p:cNvPr id="3" name="Text Placeholder 2">
            <a:extLst>
              <a:ext uri="{FF2B5EF4-FFF2-40B4-BE49-F238E27FC236}">
                <a16:creationId xmlns:a16="http://schemas.microsoft.com/office/drawing/2014/main" id="{AEC299A5-FA38-9C48-832C-A12C4D21EDEF}"/>
              </a:ext>
            </a:extLst>
          </p:cNvPr>
          <p:cNvSpPr>
            <a:spLocks noGrp="1"/>
          </p:cNvSpPr>
          <p:nvPr>
            <p:ph type="body" idx="1"/>
          </p:nvPr>
        </p:nvSpPr>
        <p:spPr/>
        <p:txBody>
          <a:bodyPr/>
          <a:lstStyle/>
          <a:p>
            <a:r>
              <a:rPr lang="en-US" dirty="0"/>
              <a:t>Three Components: </a:t>
            </a:r>
          </a:p>
          <a:p>
            <a:pPr lvl="1"/>
            <a:r>
              <a:rPr lang="en-US" sz="2000" dirty="0"/>
              <a:t>(1) Event Embedding Module learns event representation; </a:t>
            </a:r>
          </a:p>
          <a:p>
            <a:pPr lvl="1"/>
            <a:r>
              <a:rPr lang="en-US" sz="2000" dirty="0"/>
              <a:t>(2) Time-Event Memory stores </a:t>
            </a:r>
            <a:r>
              <a:rPr lang="en-US" sz="2000" dirty="0" err="1"/>
              <a:t>highlevel</a:t>
            </a:r>
            <a:r>
              <a:rPr lang="en-US" sz="2000" dirty="0"/>
              <a:t> </a:t>
            </a:r>
            <a:r>
              <a:rPr lang="en-US" sz="2000" dirty="0" err="1"/>
              <a:t>structral</a:t>
            </a:r>
            <a:r>
              <a:rPr lang="en-US" sz="2000" dirty="0"/>
              <a:t> event information; </a:t>
            </a:r>
          </a:p>
          <a:p>
            <a:pPr lvl="1"/>
            <a:r>
              <a:rPr lang="en-US" sz="2000" dirty="0"/>
              <a:t>(3) Summary Generator fuses the result from previous stages and generates a summary.</a:t>
            </a:r>
          </a:p>
        </p:txBody>
      </p:sp>
      <p:sp>
        <p:nvSpPr>
          <p:cNvPr id="4" name="Slide Number Placeholder 3">
            <a:extLst>
              <a:ext uri="{FF2B5EF4-FFF2-40B4-BE49-F238E27FC236}">
                <a16:creationId xmlns:a16="http://schemas.microsoft.com/office/drawing/2014/main" id="{FB8A2AA7-8895-9548-8F5A-9452744BE4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6" name="Picture 5" descr="Graphical user interface, diagram&#10;&#10;Description automatically generated">
            <a:extLst>
              <a:ext uri="{FF2B5EF4-FFF2-40B4-BE49-F238E27FC236}">
                <a16:creationId xmlns:a16="http://schemas.microsoft.com/office/drawing/2014/main" id="{97DBA495-E2B9-2940-AF2D-94E36175CEEC}"/>
              </a:ext>
            </a:extLst>
          </p:cNvPr>
          <p:cNvPicPr>
            <a:picLocks noChangeAspect="1"/>
          </p:cNvPicPr>
          <p:nvPr/>
        </p:nvPicPr>
        <p:blipFill>
          <a:blip r:embed="rId2"/>
          <a:stretch>
            <a:fillRect/>
          </a:stretch>
        </p:blipFill>
        <p:spPr>
          <a:xfrm>
            <a:off x="378372" y="3014876"/>
            <a:ext cx="11431043" cy="2496237"/>
          </a:xfrm>
          <a:prstGeom prst="rect">
            <a:avLst/>
          </a:prstGeom>
        </p:spPr>
      </p:pic>
      <p:sp>
        <p:nvSpPr>
          <p:cNvPr id="8" name="TextBox 7">
            <a:extLst>
              <a:ext uri="{FF2B5EF4-FFF2-40B4-BE49-F238E27FC236}">
                <a16:creationId xmlns:a16="http://schemas.microsoft.com/office/drawing/2014/main" id="{28210FF7-BBB7-6F4C-8810-AE926EDC7359}"/>
              </a:ext>
            </a:extLst>
          </p:cNvPr>
          <p:cNvSpPr txBox="1"/>
          <p:nvPr/>
        </p:nvSpPr>
        <p:spPr>
          <a:xfrm>
            <a:off x="688889" y="6338985"/>
            <a:ext cx="9221230" cy="307777"/>
          </a:xfrm>
          <a:prstGeom prst="rect">
            <a:avLst/>
          </a:prstGeom>
          <a:noFill/>
        </p:spPr>
        <p:txBody>
          <a:bodyPr wrap="square">
            <a:spAutoFit/>
          </a:bodyPr>
          <a:lstStyle/>
          <a:p>
            <a:r>
              <a:rPr lang="en-US" b="0" i="0" dirty="0">
                <a:solidFill>
                  <a:srgbClr val="222222"/>
                </a:solidFill>
                <a:effectLst/>
                <a:latin typeface="Arial" panose="020B0604020202020204" pitchFamily="34" charset="0"/>
              </a:rPr>
              <a:t>Chen, </a:t>
            </a:r>
            <a:r>
              <a:rPr lang="en-US" b="0" i="0" dirty="0" err="1">
                <a:solidFill>
                  <a:srgbClr val="222222"/>
                </a:solidFill>
                <a:effectLst/>
                <a:latin typeface="Arial" panose="020B0604020202020204" pitchFamily="34" charset="0"/>
              </a:rPr>
              <a:t>Xiuying</a:t>
            </a:r>
            <a:r>
              <a:rPr lang="en-US" b="0" i="0" dirty="0">
                <a:solidFill>
                  <a:srgbClr val="222222"/>
                </a:solidFill>
                <a:effectLst/>
                <a:latin typeface="Arial" panose="020B0604020202020204" pitchFamily="34" charset="0"/>
              </a:rPr>
              <a:t>, et al. "Learning towards Abstractive Timeline Summarization." </a:t>
            </a:r>
            <a:r>
              <a:rPr lang="en-US" b="0" i="1" dirty="0">
                <a:solidFill>
                  <a:srgbClr val="222222"/>
                </a:solidFill>
                <a:effectLst/>
                <a:latin typeface="Arial" panose="020B0604020202020204" pitchFamily="34" charset="0"/>
              </a:rPr>
              <a:t>IJCAI</a:t>
            </a:r>
            <a:r>
              <a:rPr lang="en-US" b="0" i="0" dirty="0">
                <a:solidFill>
                  <a:srgbClr val="222222"/>
                </a:solidFill>
                <a:effectLst/>
                <a:latin typeface="Arial" panose="020B0604020202020204" pitchFamily="34" charset="0"/>
              </a:rPr>
              <a:t>. 2019.</a:t>
            </a:r>
            <a:endParaRPr lang="en-US" dirty="0"/>
          </a:p>
        </p:txBody>
      </p:sp>
    </p:spTree>
    <p:extLst>
      <p:ext uri="{BB962C8B-B14F-4D97-AF65-F5344CB8AC3E}">
        <p14:creationId xmlns:p14="http://schemas.microsoft.com/office/powerpoint/2010/main" val="133641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3087-AA2E-F042-9AF2-EF79B0FCC429}"/>
              </a:ext>
            </a:extLst>
          </p:cNvPr>
          <p:cNvSpPr>
            <a:spLocks noGrp="1"/>
          </p:cNvSpPr>
          <p:nvPr>
            <p:ph type="title"/>
          </p:nvPr>
        </p:nvSpPr>
        <p:spPr/>
        <p:txBody>
          <a:bodyPr/>
          <a:lstStyle/>
          <a:p>
            <a:r>
              <a:rPr lang="en-US" dirty="0"/>
              <a:t>Memory-based Timeline Summarization</a:t>
            </a:r>
          </a:p>
        </p:txBody>
      </p:sp>
      <p:sp>
        <p:nvSpPr>
          <p:cNvPr id="3" name="Text Placeholder 2">
            <a:extLst>
              <a:ext uri="{FF2B5EF4-FFF2-40B4-BE49-F238E27FC236}">
                <a16:creationId xmlns:a16="http://schemas.microsoft.com/office/drawing/2014/main" id="{AEC299A5-FA38-9C48-832C-A12C4D21EDEF}"/>
              </a:ext>
            </a:extLst>
          </p:cNvPr>
          <p:cNvSpPr>
            <a:spLocks noGrp="1"/>
          </p:cNvSpPr>
          <p:nvPr>
            <p:ph type="body" idx="1"/>
          </p:nvPr>
        </p:nvSpPr>
        <p:spPr/>
        <p:txBody>
          <a:bodyPr/>
          <a:lstStyle/>
          <a:p>
            <a:r>
              <a:rPr lang="en-US" sz="2000" dirty="0"/>
              <a:t>Summary Generator:</a:t>
            </a:r>
          </a:p>
          <a:p>
            <a:pPr lvl="1"/>
            <a:r>
              <a:rPr lang="en-US" sz="1800" dirty="0"/>
              <a:t>incorporates outputs of time-event memory module and event representation.</a:t>
            </a:r>
          </a:p>
        </p:txBody>
      </p:sp>
      <p:sp>
        <p:nvSpPr>
          <p:cNvPr id="4" name="Slide Number Placeholder 3">
            <a:extLst>
              <a:ext uri="{FF2B5EF4-FFF2-40B4-BE49-F238E27FC236}">
                <a16:creationId xmlns:a16="http://schemas.microsoft.com/office/drawing/2014/main" id="{FB8A2AA7-8895-9548-8F5A-9452744BE4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
        <p:nvSpPr>
          <p:cNvPr id="8" name="TextBox 7">
            <a:extLst>
              <a:ext uri="{FF2B5EF4-FFF2-40B4-BE49-F238E27FC236}">
                <a16:creationId xmlns:a16="http://schemas.microsoft.com/office/drawing/2014/main" id="{28210FF7-BBB7-6F4C-8810-AE926EDC7359}"/>
              </a:ext>
            </a:extLst>
          </p:cNvPr>
          <p:cNvSpPr txBox="1"/>
          <p:nvPr/>
        </p:nvSpPr>
        <p:spPr>
          <a:xfrm>
            <a:off x="688889" y="6566845"/>
            <a:ext cx="9221230" cy="307777"/>
          </a:xfrm>
          <a:prstGeom prst="rect">
            <a:avLst/>
          </a:prstGeom>
          <a:noFill/>
        </p:spPr>
        <p:txBody>
          <a:bodyPr wrap="square">
            <a:spAutoFit/>
          </a:bodyPr>
          <a:lstStyle/>
          <a:p>
            <a:r>
              <a:rPr lang="en-US" b="0" i="0" dirty="0">
                <a:solidFill>
                  <a:srgbClr val="222222"/>
                </a:solidFill>
                <a:effectLst/>
                <a:latin typeface="Arial" panose="020B0604020202020204" pitchFamily="34" charset="0"/>
              </a:rPr>
              <a:t>Chen, </a:t>
            </a:r>
            <a:r>
              <a:rPr lang="en-US" b="0" i="0" dirty="0" err="1">
                <a:solidFill>
                  <a:srgbClr val="222222"/>
                </a:solidFill>
                <a:effectLst/>
                <a:latin typeface="Arial" panose="020B0604020202020204" pitchFamily="34" charset="0"/>
              </a:rPr>
              <a:t>Xiuying</a:t>
            </a:r>
            <a:r>
              <a:rPr lang="en-US" b="0" i="0" dirty="0">
                <a:solidFill>
                  <a:srgbClr val="222222"/>
                </a:solidFill>
                <a:effectLst/>
                <a:latin typeface="Arial" panose="020B0604020202020204" pitchFamily="34" charset="0"/>
              </a:rPr>
              <a:t>, et al. "Learning towards Abstractive Timeline Summarization." </a:t>
            </a:r>
            <a:r>
              <a:rPr lang="en-US" b="0" i="1" dirty="0">
                <a:solidFill>
                  <a:srgbClr val="222222"/>
                </a:solidFill>
                <a:effectLst/>
                <a:latin typeface="Arial" panose="020B0604020202020204" pitchFamily="34" charset="0"/>
              </a:rPr>
              <a:t>IJCAI</a:t>
            </a:r>
            <a:r>
              <a:rPr lang="en-US" b="0" i="0" dirty="0">
                <a:solidFill>
                  <a:srgbClr val="222222"/>
                </a:solidFill>
                <a:effectLst/>
                <a:latin typeface="Arial" panose="020B0604020202020204" pitchFamily="34" charset="0"/>
              </a:rPr>
              <a:t>. 2019.</a:t>
            </a:r>
            <a:endParaRPr lang="en-US" dirty="0"/>
          </a:p>
        </p:txBody>
      </p:sp>
      <p:pic>
        <p:nvPicPr>
          <p:cNvPr id="7" name="Picture 6" descr="Diagram&#10;&#10;Description automatically generated">
            <a:extLst>
              <a:ext uri="{FF2B5EF4-FFF2-40B4-BE49-F238E27FC236}">
                <a16:creationId xmlns:a16="http://schemas.microsoft.com/office/drawing/2014/main" id="{F6B4CA29-EFAC-C143-ACEB-7E92E8636604}"/>
              </a:ext>
            </a:extLst>
          </p:cNvPr>
          <p:cNvPicPr>
            <a:picLocks noChangeAspect="1"/>
          </p:cNvPicPr>
          <p:nvPr/>
        </p:nvPicPr>
        <p:blipFill>
          <a:blip r:embed="rId2"/>
          <a:stretch>
            <a:fillRect/>
          </a:stretch>
        </p:blipFill>
        <p:spPr>
          <a:xfrm>
            <a:off x="2211859" y="1912317"/>
            <a:ext cx="5474044" cy="4654528"/>
          </a:xfrm>
          <a:prstGeom prst="rect">
            <a:avLst/>
          </a:prstGeom>
        </p:spPr>
      </p:pic>
    </p:spTree>
    <p:extLst>
      <p:ext uri="{BB962C8B-B14F-4D97-AF65-F5344CB8AC3E}">
        <p14:creationId xmlns:p14="http://schemas.microsoft.com/office/powerpoint/2010/main" val="334071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1F81-6713-574D-9D87-D846ADA8D694}"/>
              </a:ext>
            </a:extLst>
          </p:cNvPr>
          <p:cNvSpPr>
            <a:spLocks noGrp="1"/>
          </p:cNvSpPr>
          <p:nvPr>
            <p:ph type="title"/>
          </p:nvPr>
        </p:nvSpPr>
        <p:spPr/>
        <p:txBody>
          <a:bodyPr/>
          <a:lstStyle/>
          <a:p>
            <a:r>
              <a:rPr lang="en-US" altLang="zh-CN" dirty="0"/>
              <a:t>Key</a:t>
            </a:r>
            <a:r>
              <a:rPr lang="zh-CN" altLang="en-US" dirty="0"/>
              <a:t> </a:t>
            </a:r>
            <a:r>
              <a:rPr lang="en-US" altLang="zh-CN" dirty="0"/>
              <a:t>Challenges</a:t>
            </a:r>
            <a:endParaRPr lang="en-US" dirty="0"/>
          </a:p>
        </p:txBody>
      </p:sp>
      <p:sp>
        <p:nvSpPr>
          <p:cNvPr id="3" name="Text Placeholder 2">
            <a:extLst>
              <a:ext uri="{FF2B5EF4-FFF2-40B4-BE49-F238E27FC236}">
                <a16:creationId xmlns:a16="http://schemas.microsoft.com/office/drawing/2014/main" id="{3A88DD76-63A8-5640-9ADB-9724D29F056A}"/>
              </a:ext>
            </a:extLst>
          </p:cNvPr>
          <p:cNvSpPr>
            <a:spLocks noGrp="1"/>
          </p:cNvSpPr>
          <p:nvPr>
            <p:ph type="body" idx="1"/>
          </p:nvPr>
        </p:nvSpPr>
        <p:spPr/>
        <p:txBody>
          <a:bodyPr>
            <a:normAutofit/>
          </a:bodyPr>
          <a:lstStyle/>
          <a:p>
            <a:r>
              <a:rPr lang="en-US" dirty="0"/>
              <a:t>It is not applicable to directly employ </a:t>
            </a:r>
            <a:r>
              <a:rPr lang="en-US" sz="1800" dirty="0">
                <a:solidFill>
                  <a:schemeClr val="dk1"/>
                </a:solidFill>
                <a:latin typeface="Arial"/>
                <a:ea typeface="Arial"/>
                <a:cs typeface="Arial"/>
                <a:sym typeface="Arial"/>
              </a:rPr>
              <a:t>Multi-Document Summarization (MDS) models.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933484EB-1B03-3F48-BF00-2F1C47DD15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graphicFrame>
        <p:nvGraphicFramePr>
          <p:cNvPr id="6" name="Google Shape;122;ga827f25cce_0_168">
            <a:extLst>
              <a:ext uri="{FF2B5EF4-FFF2-40B4-BE49-F238E27FC236}">
                <a16:creationId xmlns:a16="http://schemas.microsoft.com/office/drawing/2014/main" id="{D8C2761A-7F3F-1B43-8A8B-C35142D62432}"/>
              </a:ext>
            </a:extLst>
          </p:cNvPr>
          <p:cNvGraphicFramePr/>
          <p:nvPr>
            <p:extLst>
              <p:ext uri="{D42A27DB-BD31-4B8C-83A1-F6EECF244321}">
                <p14:modId xmlns:p14="http://schemas.microsoft.com/office/powerpoint/2010/main" val="2933690518"/>
              </p:ext>
            </p:extLst>
          </p:nvPr>
        </p:nvGraphicFramePr>
        <p:xfrm>
          <a:off x="1003451" y="2338423"/>
          <a:ext cx="9438577" cy="3086443"/>
        </p:xfrm>
        <a:graphic>
          <a:graphicData uri="http://schemas.openxmlformats.org/drawingml/2006/table">
            <a:tbl>
              <a:tblPr firstRow="1" bandRow="1">
                <a:noFill/>
                <a:tableStyleId>{EFB066ED-9E3E-4BC2-85EC-B2F3212742A3}</a:tableStyleId>
              </a:tblPr>
              <a:tblGrid>
                <a:gridCol w="2402477">
                  <a:extLst>
                    <a:ext uri="{9D8B030D-6E8A-4147-A177-3AD203B41FA5}">
                      <a16:colId xmlns:a16="http://schemas.microsoft.com/office/drawing/2014/main" val="20001"/>
                    </a:ext>
                  </a:extLst>
                </a:gridCol>
                <a:gridCol w="3356444">
                  <a:extLst>
                    <a:ext uri="{9D8B030D-6E8A-4147-A177-3AD203B41FA5}">
                      <a16:colId xmlns:a16="http://schemas.microsoft.com/office/drawing/2014/main" val="20002"/>
                    </a:ext>
                  </a:extLst>
                </a:gridCol>
                <a:gridCol w="3679656">
                  <a:extLst>
                    <a:ext uri="{9D8B030D-6E8A-4147-A177-3AD203B41FA5}">
                      <a16:colId xmlns:a16="http://schemas.microsoft.com/office/drawing/2014/main" val="20003"/>
                    </a:ext>
                  </a:extLst>
                </a:gridCol>
              </a:tblGrid>
              <a:tr h="597970">
                <a:tc>
                  <a:txBody>
                    <a:bodyPr/>
                    <a:lstStyle/>
                    <a:p>
                      <a:pPr marL="0" marR="0" lvl="0" indent="0" algn="l" rtl="0">
                        <a:spcBef>
                          <a:spcPts val="0"/>
                        </a:spcBef>
                        <a:spcAft>
                          <a:spcPts val="0"/>
                        </a:spcAft>
                        <a:buNone/>
                      </a:pP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lgn="ctr">
                      <a:solidFill>
                        <a:srgbClr val="8296B0"/>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dk1"/>
                          </a:solidFill>
                          <a:latin typeface="Arial"/>
                          <a:ea typeface="Arial"/>
                          <a:cs typeface="Arial"/>
                          <a:sym typeface="Arial"/>
                        </a:rPr>
                        <a:t>Multi-Document </a:t>
                      </a:r>
                      <a:br>
                        <a:rPr lang="en-US" sz="1600" dirty="0">
                          <a:solidFill>
                            <a:schemeClr val="dk1"/>
                          </a:solidFill>
                          <a:latin typeface="Arial"/>
                          <a:ea typeface="Arial"/>
                          <a:cs typeface="Arial"/>
                          <a:sym typeface="Arial"/>
                        </a:rPr>
                      </a:br>
                      <a:r>
                        <a:rPr lang="en-US" sz="1600" dirty="0">
                          <a:solidFill>
                            <a:schemeClr val="dk1"/>
                          </a:solidFill>
                          <a:latin typeface="Arial"/>
                          <a:ea typeface="Arial"/>
                          <a:cs typeface="Arial"/>
                          <a:sym typeface="Arial"/>
                        </a:rPr>
                        <a:t>Summarization (MDS)</a:t>
                      </a:r>
                      <a:endParaRPr sz="1600" dirty="0">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dirty="0">
                          <a:solidFill>
                            <a:schemeClr val="dk1"/>
                          </a:solidFill>
                          <a:latin typeface="Arial"/>
                          <a:ea typeface="Arial"/>
                          <a:cs typeface="Arial"/>
                          <a:sym typeface="Arial"/>
                        </a:rPr>
                        <a:t>Timeline </a:t>
                      </a:r>
                      <a:br>
                        <a:rPr lang="en-US" sz="1600" dirty="0">
                          <a:solidFill>
                            <a:schemeClr val="dk1"/>
                          </a:solidFill>
                          <a:latin typeface="Arial"/>
                          <a:ea typeface="Arial"/>
                          <a:cs typeface="Arial"/>
                          <a:sym typeface="Arial"/>
                        </a:rPr>
                      </a:br>
                      <a:r>
                        <a:rPr lang="en-US" sz="1600" dirty="0">
                          <a:solidFill>
                            <a:schemeClr val="dk1"/>
                          </a:solidFill>
                          <a:latin typeface="Arial"/>
                          <a:ea typeface="Arial"/>
                          <a:cs typeface="Arial"/>
                          <a:sym typeface="Arial"/>
                        </a:rPr>
                        <a:t>Summarization (TLS)</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10000"/>
                  </a:ext>
                </a:extLst>
              </a:tr>
              <a:tr h="585645">
                <a:tc>
                  <a:txBody>
                    <a:bodyPr/>
                    <a:lstStyle/>
                    <a:p>
                      <a:pPr marL="0" marR="0" lvl="0" indent="0" algn="l" rtl="0">
                        <a:spcBef>
                          <a:spcPts val="0"/>
                        </a:spcBef>
                        <a:spcAft>
                          <a:spcPts val="0"/>
                        </a:spcAft>
                        <a:buNone/>
                      </a:pPr>
                      <a:r>
                        <a:rPr lang="en-US" b="1" dirty="0">
                          <a:latin typeface="Arial"/>
                          <a:cs typeface="Arial"/>
                          <a:sym typeface="Arial"/>
                        </a:rPr>
                        <a:t>Size of Input Data</a:t>
                      </a:r>
                      <a:endParaRPr b="1"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8296B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a:ea typeface="Arial"/>
                          <a:cs typeface="Arial"/>
                          <a:sym typeface="Arial"/>
                        </a:rPr>
                        <a:t>Tens of documents</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l" rtl="0">
                        <a:spcBef>
                          <a:spcPts val="0"/>
                        </a:spcBef>
                        <a:spcAft>
                          <a:spcPts val="0"/>
                        </a:spcAft>
                        <a:buNone/>
                      </a:pPr>
                      <a:r>
                        <a:rPr lang="en-US" dirty="0">
                          <a:latin typeface="Arial"/>
                          <a:ea typeface="Arial"/>
                          <a:cs typeface="Arial"/>
                          <a:sym typeface="Arial"/>
                        </a:rPr>
                        <a:t>Hundreds or thousands of long documents</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1"/>
                  </a:ext>
                </a:extLst>
              </a:tr>
              <a:tr h="585645">
                <a:tc>
                  <a:txBody>
                    <a:bodyPr/>
                    <a:lstStyle/>
                    <a:p>
                      <a:pPr marL="0" marR="0" lvl="0" indent="0" algn="l" rtl="0">
                        <a:spcBef>
                          <a:spcPts val="0"/>
                        </a:spcBef>
                        <a:spcAft>
                          <a:spcPts val="0"/>
                        </a:spcAft>
                        <a:buNone/>
                      </a:pPr>
                      <a:r>
                        <a:rPr lang="en-US" b="1" dirty="0">
                          <a:latin typeface="Arial"/>
                          <a:ea typeface="Arial"/>
                          <a:cs typeface="Arial"/>
                          <a:sym typeface="Arial"/>
                        </a:rPr>
                        <a:t>Training Data</a:t>
                      </a:r>
                      <a:endParaRPr sz="1400" b="1" u="none" strike="noStrike" cap="none" dirty="0">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400" b="0" i="0" u="none" strike="noStrike" cap="none" dirty="0">
                          <a:solidFill>
                            <a:schemeClr val="dk1"/>
                          </a:solidFill>
                          <a:latin typeface="Arial"/>
                          <a:cs typeface="Arial"/>
                          <a:sym typeface="Arial"/>
                        </a:rPr>
                        <a:t>Available</a:t>
                      </a:r>
                      <a:endParaRPr sz="1400" b="0" i="0" u="none" strike="noStrike" cap="none" dirty="0">
                        <a:solidFill>
                          <a:schemeClr val="dk1"/>
                        </a:solidFill>
                        <a:latin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l" rtl="0">
                        <a:spcBef>
                          <a:spcPts val="0"/>
                        </a:spcBef>
                        <a:spcAft>
                          <a:spcPts val="0"/>
                        </a:spcAft>
                        <a:buNone/>
                      </a:pPr>
                      <a:r>
                        <a:rPr lang="en-US" dirty="0">
                          <a:latin typeface="Arial"/>
                          <a:ea typeface="Arial"/>
                          <a:cs typeface="Arial"/>
                          <a:sym typeface="Arial"/>
                        </a:rPr>
                        <a:t>No training set (due to annotation cost)</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2"/>
                  </a:ext>
                </a:extLst>
              </a:tr>
              <a:tr h="654520">
                <a:tc>
                  <a:txBody>
                    <a:bodyPr/>
                    <a:lstStyle/>
                    <a:p>
                      <a:pPr marL="0" marR="0" lvl="0" indent="0" algn="l" rtl="0">
                        <a:spcBef>
                          <a:spcPts val="0"/>
                        </a:spcBef>
                        <a:spcAft>
                          <a:spcPts val="0"/>
                        </a:spcAft>
                        <a:buNone/>
                      </a:pPr>
                      <a:r>
                        <a:rPr lang="en-US" b="1" dirty="0">
                          <a:latin typeface="Arial"/>
                          <a:ea typeface="Arial"/>
                          <a:cs typeface="Arial"/>
                          <a:sym typeface="Arial"/>
                        </a:rPr>
                        <a:t>Temporal Dimension</a:t>
                      </a:r>
                      <a:endParaRPr b="1" dirty="0"/>
                    </a:p>
                  </a:txBody>
                  <a:tcPr marL="91450" marR="91450" marT="45725" marB="45725" anchor="ctr">
                    <a:lnL w="12700"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dirty="0">
                          <a:latin typeface="Arial"/>
                          <a:ea typeface="Arial"/>
                          <a:cs typeface="Arial"/>
                          <a:sym typeface="Arial"/>
                        </a:rPr>
                        <a:t>None</a:t>
                      </a:r>
                      <a:endParaRPr dirty="0"/>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FAFAFA"/>
                    </a:solidFill>
                  </a:tcPr>
                </a:tc>
                <a:tc>
                  <a:txBody>
                    <a:bodyPr/>
                    <a:lstStyle/>
                    <a:p>
                      <a:pPr marL="285750" marR="0" lvl="0" indent="-285750" algn="l" rtl="0">
                        <a:spcBef>
                          <a:spcPts val="0"/>
                        </a:spcBef>
                        <a:spcAft>
                          <a:spcPts val="0"/>
                        </a:spcAft>
                        <a:buFontTx/>
                        <a:buChar char="-"/>
                      </a:pPr>
                      <a:r>
                        <a:rPr lang="en-US" dirty="0">
                          <a:latin typeface="Arial"/>
                          <a:ea typeface="Arial"/>
                          <a:cs typeface="Arial"/>
                          <a:sym typeface="Arial"/>
                        </a:rPr>
                        <a:t>Select key dates </a:t>
                      </a:r>
                    </a:p>
                    <a:p>
                      <a:pPr marL="285750" marR="0" lvl="0" indent="-285750" algn="l" rtl="0">
                        <a:spcBef>
                          <a:spcPts val="0"/>
                        </a:spcBef>
                        <a:spcAft>
                          <a:spcPts val="0"/>
                        </a:spcAft>
                        <a:buFontTx/>
                        <a:buChar char="-"/>
                      </a:pPr>
                      <a:r>
                        <a:rPr lang="en-US" dirty="0">
                          <a:latin typeface="Arial"/>
                          <a:ea typeface="Arial"/>
                          <a:cs typeface="Arial"/>
                          <a:sym typeface="Arial"/>
                        </a:rPr>
                        <a:t>Capture the temporal interdependency across key stories</a:t>
                      </a:r>
                      <a:endParaRPr dirty="0"/>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10"/>
                  </a:ext>
                </a:extLst>
              </a:tr>
              <a:tr h="585653">
                <a:tc>
                  <a:txBody>
                    <a:bodyPr/>
                    <a:lstStyle/>
                    <a:p>
                      <a:pPr marL="0" marR="0" lvl="0" indent="0" algn="l" rtl="0">
                        <a:spcBef>
                          <a:spcPts val="0"/>
                        </a:spcBef>
                        <a:spcAft>
                          <a:spcPts val="0"/>
                        </a:spcAft>
                        <a:buNone/>
                      </a:pPr>
                      <a:r>
                        <a:rPr lang="en-US" sz="1400" b="1" i="0" u="none" strike="noStrike" cap="none" dirty="0">
                          <a:solidFill>
                            <a:schemeClr val="dk1"/>
                          </a:solidFill>
                          <a:latin typeface="Arial"/>
                          <a:cs typeface="Arial"/>
                          <a:sym typeface="Arial"/>
                        </a:rPr>
                        <a:t>Knowledge Elements</a:t>
                      </a:r>
                      <a:endParaRPr sz="1400" b="1" i="0" u="none" strike="noStrike" cap="none" dirty="0">
                        <a:solidFill>
                          <a:schemeClr val="dk1"/>
                        </a:solidFill>
                        <a:latin typeface="Arial"/>
                        <a:cs typeface="Arial"/>
                        <a:sym typeface="Arial"/>
                      </a:endParaRPr>
                    </a:p>
                  </a:txBody>
                  <a:tcPr marL="91450" marR="91450" marT="45725" marB="45725" anchor="ctr">
                    <a:lnL w="12700"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chemeClr val="dk1"/>
                          </a:solidFill>
                          <a:latin typeface="Arial"/>
                          <a:cs typeface="Arial"/>
                          <a:sym typeface="Arial"/>
                        </a:rPr>
                        <a:t>Entities, relations, and events</a:t>
                      </a:r>
                      <a:endParaRPr sz="1400" b="0" i="0" u="none" strike="noStrike" cap="none" dirty="0">
                        <a:solidFill>
                          <a:schemeClr val="dk1"/>
                        </a:solidFill>
                        <a:latin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chemeClr val="dk1"/>
                          </a:solidFill>
                          <a:latin typeface="Arial"/>
                          <a:cs typeface="Arial"/>
                          <a:sym typeface="Arial"/>
                        </a:rPr>
                        <a:t>Events are of higher priority</a:t>
                      </a:r>
                      <a:endParaRPr sz="1400" b="0" i="0" u="none" strike="noStrike" cap="none" dirty="0">
                        <a:solidFill>
                          <a:schemeClr val="dk1"/>
                        </a:solidFill>
                        <a:latin typeface="Arial"/>
                        <a:cs typeface="Arial"/>
                        <a:sym typeface="Arial"/>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extLst>
                  <a:ext uri="{0D108BD9-81ED-4DB2-BD59-A6C34878D82A}">
                    <a16:rowId xmlns:a16="http://schemas.microsoft.com/office/drawing/2014/main" val="418400651"/>
                  </a:ext>
                </a:extLst>
              </a:tr>
            </a:tbl>
          </a:graphicData>
        </a:graphic>
      </p:graphicFrame>
    </p:spTree>
    <p:extLst>
      <p:ext uri="{BB962C8B-B14F-4D97-AF65-F5344CB8AC3E}">
        <p14:creationId xmlns:p14="http://schemas.microsoft.com/office/powerpoint/2010/main" val="3115947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7496-633E-894F-B2D9-356A8A8CDF16}"/>
              </a:ext>
            </a:extLst>
          </p:cNvPr>
          <p:cNvSpPr>
            <a:spLocks noGrp="1"/>
          </p:cNvSpPr>
          <p:nvPr>
            <p:ph type="title"/>
          </p:nvPr>
        </p:nvSpPr>
        <p:spPr>
          <a:xfrm>
            <a:off x="92181" y="467370"/>
            <a:ext cx="11435256" cy="570296"/>
          </a:xfrm>
        </p:spPr>
        <p:txBody>
          <a:bodyPr/>
          <a:lstStyle/>
          <a:p>
            <a:r>
              <a:rPr lang="en-US" dirty="0"/>
              <a:t>Outline</a:t>
            </a:r>
          </a:p>
        </p:txBody>
      </p:sp>
      <p:sp>
        <p:nvSpPr>
          <p:cNvPr id="4" name="Slide Number Placeholder 3">
            <a:extLst>
              <a:ext uri="{FF2B5EF4-FFF2-40B4-BE49-F238E27FC236}">
                <a16:creationId xmlns:a16="http://schemas.microsoft.com/office/drawing/2014/main" id="{4A74F8AB-2DC5-3F44-B4D1-5DE84A8B99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grpSp>
        <p:nvGrpSpPr>
          <p:cNvPr id="15" name="Group 14">
            <a:extLst>
              <a:ext uri="{FF2B5EF4-FFF2-40B4-BE49-F238E27FC236}">
                <a16:creationId xmlns:a16="http://schemas.microsoft.com/office/drawing/2014/main" id="{153C221F-6493-A74D-BE7A-E776C955604C}"/>
              </a:ext>
            </a:extLst>
          </p:cNvPr>
          <p:cNvGrpSpPr/>
          <p:nvPr/>
        </p:nvGrpSpPr>
        <p:grpSpPr>
          <a:xfrm>
            <a:off x="1617528" y="1579401"/>
            <a:ext cx="8161087" cy="3876309"/>
            <a:chOff x="1617528" y="1579401"/>
            <a:chExt cx="8161087" cy="3876309"/>
          </a:xfrm>
        </p:grpSpPr>
        <p:sp>
          <p:nvSpPr>
            <p:cNvPr id="16" name="Freeform 15">
              <a:extLst>
                <a:ext uri="{FF2B5EF4-FFF2-40B4-BE49-F238E27FC236}">
                  <a16:creationId xmlns:a16="http://schemas.microsoft.com/office/drawing/2014/main" id="{9D0068EC-F53B-A347-8590-E7BAE2D47F61}"/>
                </a:ext>
              </a:extLst>
            </p:cNvPr>
            <p:cNvSpPr/>
            <p:nvPr/>
          </p:nvSpPr>
          <p:spPr>
            <a:xfrm rot="21600000">
              <a:off x="2025560" y="1579401"/>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Extractive Summarization for News Timeline</a:t>
              </a:r>
            </a:p>
          </p:txBody>
        </p:sp>
        <p:sp>
          <p:nvSpPr>
            <p:cNvPr id="17" name="Oval 16">
              <a:extLst>
                <a:ext uri="{FF2B5EF4-FFF2-40B4-BE49-F238E27FC236}">
                  <a16:creationId xmlns:a16="http://schemas.microsoft.com/office/drawing/2014/main" id="{856AAC9A-B1E1-6C47-9EB5-9CC622CCB7D1}"/>
                </a:ext>
              </a:extLst>
            </p:cNvPr>
            <p:cNvSpPr/>
            <p:nvPr/>
          </p:nvSpPr>
          <p:spPr>
            <a:xfrm>
              <a:off x="1617528" y="1579402"/>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0739E9CF-FEEF-024F-8D23-11B66E2C0A22}"/>
                </a:ext>
              </a:extLst>
            </p:cNvPr>
            <p:cNvSpPr/>
            <p:nvPr/>
          </p:nvSpPr>
          <p:spPr>
            <a:xfrm rot="21600000">
              <a:off x="2025560" y="2599482"/>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a:t>Abstractive Summarization for News Timeline</a:t>
              </a:r>
              <a:endParaRPr lang="en-US" sz="2600" kern="1200" dirty="0"/>
            </a:p>
          </p:txBody>
        </p:sp>
        <p:sp>
          <p:nvSpPr>
            <p:cNvPr id="19" name="Oval 18">
              <a:extLst>
                <a:ext uri="{FF2B5EF4-FFF2-40B4-BE49-F238E27FC236}">
                  <a16:creationId xmlns:a16="http://schemas.microsoft.com/office/drawing/2014/main" id="{B7B3B583-89C7-BB4F-9ED2-CFF0A04F569F}"/>
                </a:ext>
              </a:extLst>
            </p:cNvPr>
            <p:cNvSpPr/>
            <p:nvPr/>
          </p:nvSpPr>
          <p:spPr>
            <a:xfrm>
              <a:off x="1617528" y="2599483"/>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20" name="Freeform 19">
              <a:extLst>
                <a:ext uri="{FF2B5EF4-FFF2-40B4-BE49-F238E27FC236}">
                  <a16:creationId xmlns:a16="http://schemas.microsoft.com/office/drawing/2014/main" id="{2E215A05-290C-4249-A3F2-CADEE0C4FAB3}"/>
                </a:ext>
              </a:extLst>
            </p:cNvPr>
            <p:cNvSpPr/>
            <p:nvPr/>
          </p:nvSpPr>
          <p:spPr>
            <a:xfrm rot="21600000">
              <a:off x="2025560" y="3619563"/>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Timeline Summarization with Other Resources</a:t>
              </a:r>
            </a:p>
          </p:txBody>
        </p:sp>
        <p:sp>
          <p:nvSpPr>
            <p:cNvPr id="21" name="Oval 20">
              <a:extLst>
                <a:ext uri="{FF2B5EF4-FFF2-40B4-BE49-F238E27FC236}">
                  <a16:creationId xmlns:a16="http://schemas.microsoft.com/office/drawing/2014/main" id="{A37C96F0-6900-374F-A75E-0168E0817D0F}"/>
                </a:ext>
              </a:extLst>
            </p:cNvPr>
            <p:cNvSpPr/>
            <p:nvPr/>
          </p:nvSpPr>
          <p:spPr>
            <a:xfrm>
              <a:off x="1617528" y="3619564"/>
              <a:ext cx="816064" cy="816064"/>
            </a:xfrm>
            <a:prstGeom prst="ellipse">
              <a:avLst/>
            </a:prstGeom>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22" name="Freeform 21">
              <a:extLst>
                <a:ext uri="{FF2B5EF4-FFF2-40B4-BE49-F238E27FC236}">
                  <a16:creationId xmlns:a16="http://schemas.microsoft.com/office/drawing/2014/main" id="{4D74DDD2-E092-6349-BFE8-B7950989008F}"/>
                </a:ext>
              </a:extLst>
            </p:cNvPr>
            <p:cNvSpPr/>
            <p:nvPr/>
          </p:nvSpPr>
          <p:spPr>
            <a:xfrm rot="21600000">
              <a:off x="2025560" y="4639644"/>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Remaining Challenges</a:t>
              </a:r>
            </a:p>
          </p:txBody>
        </p:sp>
        <p:sp>
          <p:nvSpPr>
            <p:cNvPr id="23" name="Oval 22">
              <a:extLst>
                <a:ext uri="{FF2B5EF4-FFF2-40B4-BE49-F238E27FC236}">
                  <a16:creationId xmlns:a16="http://schemas.microsoft.com/office/drawing/2014/main" id="{EB321306-C028-1442-B7EC-AE4C5C96F617}"/>
                </a:ext>
              </a:extLst>
            </p:cNvPr>
            <p:cNvSpPr/>
            <p:nvPr/>
          </p:nvSpPr>
          <p:spPr>
            <a:xfrm>
              <a:off x="1617528" y="4639645"/>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039414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72C8-5BCD-6146-A685-ECE38B37B4E3}"/>
              </a:ext>
            </a:extLst>
          </p:cNvPr>
          <p:cNvSpPr>
            <a:spLocks noGrp="1"/>
          </p:cNvSpPr>
          <p:nvPr>
            <p:ph type="title"/>
          </p:nvPr>
        </p:nvSpPr>
        <p:spPr/>
        <p:txBody>
          <a:bodyPr/>
          <a:lstStyle/>
          <a:p>
            <a:r>
              <a:rPr lang="en-US" dirty="0"/>
              <a:t>Timeline Generation with Social Context</a:t>
            </a:r>
          </a:p>
        </p:txBody>
      </p:sp>
      <p:sp>
        <p:nvSpPr>
          <p:cNvPr id="3" name="Text Placeholder 2">
            <a:extLst>
              <a:ext uri="{FF2B5EF4-FFF2-40B4-BE49-F238E27FC236}">
                <a16:creationId xmlns:a16="http://schemas.microsoft.com/office/drawing/2014/main" id="{AEDA607F-1F08-7243-B0CA-9AD76D82A8A1}"/>
              </a:ext>
            </a:extLst>
          </p:cNvPr>
          <p:cNvSpPr>
            <a:spLocks noGrp="1"/>
          </p:cNvSpPr>
          <p:nvPr>
            <p:ph type="body" idx="1"/>
          </p:nvPr>
        </p:nvSpPr>
        <p:spPr/>
        <p:txBody>
          <a:bodyPr/>
          <a:lstStyle/>
          <a:p>
            <a:r>
              <a:rPr lang="en-US" dirty="0"/>
              <a:t>Idea: the rich social context provided by user-generated content reveals representative public interests or insightful opinions.</a:t>
            </a:r>
          </a:p>
        </p:txBody>
      </p:sp>
      <p:sp>
        <p:nvSpPr>
          <p:cNvPr id="4" name="Slide Number Placeholder 3">
            <a:extLst>
              <a:ext uri="{FF2B5EF4-FFF2-40B4-BE49-F238E27FC236}">
                <a16:creationId xmlns:a16="http://schemas.microsoft.com/office/drawing/2014/main" id="{B307515D-56B9-C542-B323-1487201DE4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6" name="TextBox 5">
            <a:extLst>
              <a:ext uri="{FF2B5EF4-FFF2-40B4-BE49-F238E27FC236}">
                <a16:creationId xmlns:a16="http://schemas.microsoft.com/office/drawing/2014/main" id="{DC91DC0F-F7C9-FD4B-933B-D7B174B2D10B}"/>
              </a:ext>
            </a:extLst>
          </p:cNvPr>
          <p:cNvSpPr txBox="1"/>
          <p:nvPr/>
        </p:nvSpPr>
        <p:spPr>
          <a:xfrm>
            <a:off x="0" y="6385023"/>
            <a:ext cx="11674840" cy="307777"/>
          </a:xfrm>
          <a:prstGeom prst="rect">
            <a:avLst/>
          </a:prstGeom>
          <a:noFill/>
        </p:spPr>
        <p:txBody>
          <a:bodyPr wrap="square">
            <a:spAutoFit/>
          </a:bodyPr>
          <a:lstStyle/>
          <a:p>
            <a:r>
              <a:rPr lang="en-US" b="0" i="0" dirty="0">
                <a:solidFill>
                  <a:srgbClr val="222222"/>
                </a:solidFill>
                <a:effectLst/>
                <a:latin typeface="Arial" panose="020B0604020202020204" pitchFamily="34" charset="0"/>
              </a:rPr>
              <a:t>Wang, Lu, Claire </a:t>
            </a:r>
            <a:r>
              <a:rPr lang="en-US" b="0" i="0" dirty="0" err="1">
                <a:solidFill>
                  <a:srgbClr val="222222"/>
                </a:solidFill>
                <a:effectLst/>
                <a:latin typeface="Arial" panose="020B0604020202020204" pitchFamily="34" charset="0"/>
              </a:rPr>
              <a:t>Cardie</a:t>
            </a:r>
            <a:r>
              <a:rPr lang="en-US" b="0" i="0" dirty="0">
                <a:solidFill>
                  <a:srgbClr val="222222"/>
                </a:solidFill>
                <a:effectLst/>
                <a:latin typeface="Arial" panose="020B0604020202020204" pitchFamily="34" charset="0"/>
              </a:rPr>
              <a:t>, and Galen Marchetti. "Socially-informed timeline generation for complex events."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arXiv:1606.05699</a:t>
            </a:r>
            <a:r>
              <a:rPr lang="en-US" b="0" i="0" dirty="0">
                <a:solidFill>
                  <a:srgbClr val="222222"/>
                </a:solidFill>
                <a:effectLst/>
                <a:latin typeface="Arial" panose="020B0604020202020204" pitchFamily="34" charset="0"/>
              </a:rPr>
              <a:t> (2016).</a:t>
            </a:r>
            <a:endParaRPr lang="en-US" dirty="0"/>
          </a:p>
        </p:txBody>
      </p:sp>
      <p:pic>
        <p:nvPicPr>
          <p:cNvPr id="8" name="Picture 7" descr="Text&#10;&#10;Description automatically generated">
            <a:extLst>
              <a:ext uri="{FF2B5EF4-FFF2-40B4-BE49-F238E27FC236}">
                <a16:creationId xmlns:a16="http://schemas.microsoft.com/office/drawing/2014/main" id="{A18178FE-DA1A-8841-8F2B-55AF09C497DE}"/>
              </a:ext>
            </a:extLst>
          </p:cNvPr>
          <p:cNvPicPr>
            <a:picLocks noChangeAspect="1"/>
          </p:cNvPicPr>
          <p:nvPr/>
        </p:nvPicPr>
        <p:blipFill>
          <a:blip r:embed="rId2"/>
          <a:stretch>
            <a:fillRect/>
          </a:stretch>
        </p:blipFill>
        <p:spPr>
          <a:xfrm>
            <a:off x="1925092" y="1929596"/>
            <a:ext cx="7006548" cy="4457446"/>
          </a:xfrm>
          <a:prstGeom prst="rect">
            <a:avLst/>
          </a:prstGeom>
        </p:spPr>
      </p:pic>
    </p:spTree>
    <p:extLst>
      <p:ext uri="{BB962C8B-B14F-4D97-AF65-F5344CB8AC3E}">
        <p14:creationId xmlns:p14="http://schemas.microsoft.com/office/powerpoint/2010/main" val="137178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72C8-5BCD-6146-A685-ECE38B37B4E3}"/>
              </a:ext>
            </a:extLst>
          </p:cNvPr>
          <p:cNvSpPr>
            <a:spLocks noGrp="1"/>
          </p:cNvSpPr>
          <p:nvPr>
            <p:ph type="title"/>
          </p:nvPr>
        </p:nvSpPr>
        <p:spPr/>
        <p:txBody>
          <a:bodyPr/>
          <a:lstStyle/>
          <a:p>
            <a:r>
              <a:rPr lang="en-US" dirty="0"/>
              <a:t>Timeline Generation with Social Context</a:t>
            </a:r>
          </a:p>
        </p:txBody>
      </p:sp>
      <p:sp>
        <p:nvSpPr>
          <p:cNvPr id="3" name="Text Placeholder 2">
            <a:extLst>
              <a:ext uri="{FF2B5EF4-FFF2-40B4-BE49-F238E27FC236}">
                <a16:creationId xmlns:a16="http://schemas.microsoft.com/office/drawing/2014/main" id="{AEDA607F-1F08-7243-B0CA-9AD76D82A8A1}"/>
              </a:ext>
            </a:extLst>
          </p:cNvPr>
          <p:cNvSpPr>
            <a:spLocks noGrp="1"/>
          </p:cNvSpPr>
          <p:nvPr>
            <p:ph type="body" idx="1"/>
          </p:nvPr>
        </p:nvSpPr>
        <p:spPr/>
        <p:txBody>
          <a:bodyPr/>
          <a:lstStyle/>
          <a:p>
            <a:r>
              <a:rPr lang="en-US" dirty="0"/>
              <a:t>Idea: the rich social context provided by user-generated content reveals representative public interests or insightful opinions.</a:t>
            </a:r>
          </a:p>
        </p:txBody>
      </p:sp>
      <p:sp>
        <p:nvSpPr>
          <p:cNvPr id="4" name="Slide Number Placeholder 3">
            <a:extLst>
              <a:ext uri="{FF2B5EF4-FFF2-40B4-BE49-F238E27FC236}">
                <a16:creationId xmlns:a16="http://schemas.microsoft.com/office/drawing/2014/main" id="{B307515D-56B9-C542-B323-1487201DE4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
        <p:nvSpPr>
          <p:cNvPr id="6" name="TextBox 5">
            <a:extLst>
              <a:ext uri="{FF2B5EF4-FFF2-40B4-BE49-F238E27FC236}">
                <a16:creationId xmlns:a16="http://schemas.microsoft.com/office/drawing/2014/main" id="{DC91DC0F-F7C9-FD4B-933B-D7B174B2D10B}"/>
              </a:ext>
            </a:extLst>
          </p:cNvPr>
          <p:cNvSpPr txBox="1"/>
          <p:nvPr/>
        </p:nvSpPr>
        <p:spPr>
          <a:xfrm>
            <a:off x="0" y="6385023"/>
            <a:ext cx="11674840" cy="307777"/>
          </a:xfrm>
          <a:prstGeom prst="rect">
            <a:avLst/>
          </a:prstGeom>
          <a:noFill/>
        </p:spPr>
        <p:txBody>
          <a:bodyPr wrap="square">
            <a:spAutoFit/>
          </a:bodyPr>
          <a:lstStyle/>
          <a:p>
            <a:r>
              <a:rPr lang="en-US" b="0" i="0" dirty="0">
                <a:solidFill>
                  <a:srgbClr val="222222"/>
                </a:solidFill>
                <a:effectLst/>
                <a:latin typeface="Arial" panose="020B0604020202020204" pitchFamily="34" charset="0"/>
              </a:rPr>
              <a:t>Wang, Lu, Claire </a:t>
            </a:r>
            <a:r>
              <a:rPr lang="en-US" b="0" i="0" dirty="0" err="1">
                <a:solidFill>
                  <a:srgbClr val="222222"/>
                </a:solidFill>
                <a:effectLst/>
                <a:latin typeface="Arial" panose="020B0604020202020204" pitchFamily="34" charset="0"/>
              </a:rPr>
              <a:t>Cardie</a:t>
            </a:r>
            <a:r>
              <a:rPr lang="en-US" b="0" i="0" dirty="0">
                <a:solidFill>
                  <a:srgbClr val="222222"/>
                </a:solidFill>
                <a:effectLst/>
                <a:latin typeface="Arial" panose="020B0604020202020204" pitchFamily="34" charset="0"/>
              </a:rPr>
              <a:t>, and Galen Marchetti. "Socially-informed timeline generation for complex events."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arXiv:1606.05699</a:t>
            </a:r>
            <a:r>
              <a:rPr lang="en-US" b="0" i="0" dirty="0">
                <a:solidFill>
                  <a:srgbClr val="222222"/>
                </a:solidFill>
                <a:effectLst/>
                <a:latin typeface="Arial" panose="020B0604020202020204" pitchFamily="34" charset="0"/>
              </a:rPr>
              <a:t> (2016).</a:t>
            </a:r>
            <a:endParaRPr lang="en-US" dirty="0"/>
          </a:p>
        </p:txBody>
      </p:sp>
      <p:pic>
        <p:nvPicPr>
          <p:cNvPr id="7" name="Picture 6" descr="Table&#10;&#10;Description automatically generated">
            <a:extLst>
              <a:ext uri="{FF2B5EF4-FFF2-40B4-BE49-F238E27FC236}">
                <a16:creationId xmlns:a16="http://schemas.microsoft.com/office/drawing/2014/main" id="{6F250E02-7454-794C-8721-90612EC8222B}"/>
              </a:ext>
            </a:extLst>
          </p:cNvPr>
          <p:cNvPicPr>
            <a:picLocks noChangeAspect="1"/>
          </p:cNvPicPr>
          <p:nvPr/>
        </p:nvPicPr>
        <p:blipFill>
          <a:blip r:embed="rId2"/>
          <a:stretch>
            <a:fillRect/>
          </a:stretch>
        </p:blipFill>
        <p:spPr>
          <a:xfrm>
            <a:off x="6446344" y="3000447"/>
            <a:ext cx="5549900" cy="1701800"/>
          </a:xfrm>
          <a:prstGeom prst="rect">
            <a:avLst/>
          </a:prstGeom>
        </p:spPr>
      </p:pic>
      <p:pic>
        <p:nvPicPr>
          <p:cNvPr id="11" name="Picture 10" descr="Table&#10;&#10;Description automatically generated">
            <a:extLst>
              <a:ext uri="{FF2B5EF4-FFF2-40B4-BE49-F238E27FC236}">
                <a16:creationId xmlns:a16="http://schemas.microsoft.com/office/drawing/2014/main" id="{A774E565-1135-7F4A-8BA8-D7E9EA97EE41}"/>
              </a:ext>
            </a:extLst>
          </p:cNvPr>
          <p:cNvPicPr>
            <a:picLocks noChangeAspect="1"/>
          </p:cNvPicPr>
          <p:nvPr/>
        </p:nvPicPr>
        <p:blipFill>
          <a:blip r:embed="rId3"/>
          <a:stretch>
            <a:fillRect/>
          </a:stretch>
        </p:blipFill>
        <p:spPr>
          <a:xfrm>
            <a:off x="553544" y="1933081"/>
            <a:ext cx="5892800" cy="4064000"/>
          </a:xfrm>
          <a:prstGeom prst="rect">
            <a:avLst/>
          </a:prstGeom>
        </p:spPr>
      </p:pic>
      <p:sp>
        <p:nvSpPr>
          <p:cNvPr id="13" name="TextBox 12">
            <a:extLst>
              <a:ext uri="{FF2B5EF4-FFF2-40B4-BE49-F238E27FC236}">
                <a16:creationId xmlns:a16="http://schemas.microsoft.com/office/drawing/2014/main" id="{FE8677E8-10C6-EF4E-B3D0-2CE1304042B5}"/>
              </a:ext>
            </a:extLst>
          </p:cNvPr>
          <p:cNvSpPr txBox="1"/>
          <p:nvPr/>
        </p:nvSpPr>
        <p:spPr>
          <a:xfrm>
            <a:off x="7387783" y="4669595"/>
            <a:ext cx="6108490" cy="307777"/>
          </a:xfrm>
          <a:prstGeom prst="rect">
            <a:avLst/>
          </a:prstGeom>
          <a:noFill/>
        </p:spPr>
        <p:txBody>
          <a:bodyPr wrap="square">
            <a:spAutoFit/>
          </a:bodyPr>
          <a:lstStyle/>
          <a:p>
            <a:r>
              <a:rPr lang="en-US" dirty="0"/>
              <a:t>Features used for sentence importance scoring</a:t>
            </a:r>
          </a:p>
        </p:txBody>
      </p:sp>
      <p:sp>
        <p:nvSpPr>
          <p:cNvPr id="15" name="TextBox 14">
            <a:extLst>
              <a:ext uri="{FF2B5EF4-FFF2-40B4-BE49-F238E27FC236}">
                <a16:creationId xmlns:a16="http://schemas.microsoft.com/office/drawing/2014/main" id="{93E42913-B9BA-E242-B9E8-2D00A93A03FA}"/>
              </a:ext>
            </a:extLst>
          </p:cNvPr>
          <p:cNvSpPr txBox="1"/>
          <p:nvPr/>
        </p:nvSpPr>
        <p:spPr>
          <a:xfrm>
            <a:off x="1356610" y="5933134"/>
            <a:ext cx="6760564" cy="307777"/>
          </a:xfrm>
          <a:prstGeom prst="rect">
            <a:avLst/>
          </a:prstGeom>
          <a:noFill/>
        </p:spPr>
        <p:txBody>
          <a:bodyPr wrap="square">
            <a:spAutoFit/>
          </a:bodyPr>
          <a:lstStyle/>
          <a:p>
            <a:r>
              <a:rPr lang="en-US" dirty="0"/>
              <a:t>Features used for comment importance scoring</a:t>
            </a:r>
          </a:p>
        </p:txBody>
      </p:sp>
    </p:spTree>
    <p:extLst>
      <p:ext uri="{BB962C8B-B14F-4D97-AF65-F5344CB8AC3E}">
        <p14:creationId xmlns:p14="http://schemas.microsoft.com/office/powerpoint/2010/main" val="1254633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4EBF-0414-AF44-9220-D2F98D160CD2}"/>
              </a:ext>
            </a:extLst>
          </p:cNvPr>
          <p:cNvSpPr>
            <a:spLocks noGrp="1"/>
          </p:cNvSpPr>
          <p:nvPr>
            <p:ph type="title"/>
          </p:nvPr>
        </p:nvSpPr>
        <p:spPr>
          <a:xfrm>
            <a:off x="378371" y="365126"/>
            <a:ext cx="11435255" cy="570296"/>
          </a:xfrm>
        </p:spPr>
        <p:txBody>
          <a:bodyPr>
            <a:normAutofit fontScale="90000"/>
          </a:bodyPr>
          <a:lstStyle/>
          <a:p>
            <a:r>
              <a:rPr lang="en-US" dirty="0"/>
              <a:t>Multi-Document Summarization from the Wikipedia Current Events Portal</a:t>
            </a:r>
          </a:p>
        </p:txBody>
      </p:sp>
      <p:sp>
        <p:nvSpPr>
          <p:cNvPr id="3" name="Text Placeholder 2">
            <a:extLst>
              <a:ext uri="{FF2B5EF4-FFF2-40B4-BE49-F238E27FC236}">
                <a16:creationId xmlns:a16="http://schemas.microsoft.com/office/drawing/2014/main" id="{50B5B5D3-8B82-A842-A3F8-9171BC324D31}"/>
              </a:ext>
            </a:extLst>
          </p:cNvPr>
          <p:cNvSpPr>
            <a:spLocks noGrp="1"/>
          </p:cNvSpPr>
          <p:nvPr>
            <p:ph type="body" idx="1"/>
          </p:nvPr>
        </p:nvSpPr>
        <p:spPr/>
        <p:txBody>
          <a:bodyPr/>
          <a:lstStyle/>
          <a:p>
            <a:r>
              <a:rPr lang="en-US" dirty="0"/>
              <a:t>Use Wikipedia source as the input of timelines.</a:t>
            </a:r>
          </a:p>
        </p:txBody>
      </p:sp>
      <p:sp>
        <p:nvSpPr>
          <p:cNvPr id="4" name="Slide Number Placeholder 3">
            <a:extLst>
              <a:ext uri="{FF2B5EF4-FFF2-40B4-BE49-F238E27FC236}">
                <a16:creationId xmlns:a16="http://schemas.microsoft.com/office/drawing/2014/main" id="{31A7DDFE-72A6-C147-9F45-405F8AFB3C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8" name="Picture 7" descr="Text&#10;&#10;Description automatically generated with medium confidence">
            <a:extLst>
              <a:ext uri="{FF2B5EF4-FFF2-40B4-BE49-F238E27FC236}">
                <a16:creationId xmlns:a16="http://schemas.microsoft.com/office/drawing/2014/main" id="{F3B7F75A-670E-334C-A176-B7EC590187EB}"/>
              </a:ext>
            </a:extLst>
          </p:cNvPr>
          <p:cNvPicPr>
            <a:picLocks noChangeAspect="1"/>
          </p:cNvPicPr>
          <p:nvPr/>
        </p:nvPicPr>
        <p:blipFill>
          <a:blip r:embed="rId2"/>
          <a:stretch>
            <a:fillRect/>
          </a:stretch>
        </p:blipFill>
        <p:spPr>
          <a:xfrm>
            <a:off x="1946143" y="1813809"/>
            <a:ext cx="7612415" cy="4209515"/>
          </a:xfrm>
          <a:prstGeom prst="rect">
            <a:avLst/>
          </a:prstGeom>
        </p:spPr>
      </p:pic>
      <p:sp>
        <p:nvSpPr>
          <p:cNvPr id="10" name="TextBox 9">
            <a:extLst>
              <a:ext uri="{FF2B5EF4-FFF2-40B4-BE49-F238E27FC236}">
                <a16:creationId xmlns:a16="http://schemas.microsoft.com/office/drawing/2014/main" id="{D8730C43-1DC7-3540-A38F-A85C6F2AF315}"/>
              </a:ext>
            </a:extLst>
          </p:cNvPr>
          <p:cNvSpPr txBox="1"/>
          <p:nvPr/>
        </p:nvSpPr>
        <p:spPr>
          <a:xfrm>
            <a:off x="378370" y="6320310"/>
            <a:ext cx="10879243" cy="523220"/>
          </a:xfrm>
          <a:prstGeom prst="rect">
            <a:avLst/>
          </a:prstGeom>
          <a:noFill/>
        </p:spPr>
        <p:txBody>
          <a:bodyPr wrap="square">
            <a:spAutoFit/>
          </a:bodyPr>
          <a:lstStyle/>
          <a:p>
            <a:r>
              <a:rPr lang="en-US" b="0" i="0" dirty="0" err="1">
                <a:solidFill>
                  <a:srgbClr val="222222"/>
                </a:solidFill>
                <a:effectLst/>
                <a:latin typeface="Arial" panose="020B0604020202020204" pitchFamily="34" charset="0"/>
              </a:rPr>
              <a:t>Ghalandari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Demian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Gholipour</a:t>
            </a:r>
            <a:r>
              <a:rPr lang="en-US" b="0" i="0" dirty="0">
                <a:solidFill>
                  <a:srgbClr val="222222"/>
                </a:solidFill>
                <a:effectLst/>
                <a:latin typeface="Arial" panose="020B0604020202020204" pitchFamily="34" charset="0"/>
              </a:rPr>
              <a:t>, et al. "A Large-Scale Multi-Document Summarization Dataset from the Wikipedia Current Events Portal."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arXiv:2005.10070</a:t>
            </a:r>
            <a:r>
              <a:rPr lang="en-US" b="0" i="0" dirty="0">
                <a:solidFill>
                  <a:srgbClr val="222222"/>
                </a:solidFill>
                <a:effectLst/>
                <a:latin typeface="Arial" panose="020B0604020202020204" pitchFamily="34" charset="0"/>
              </a:rPr>
              <a:t> (2020).</a:t>
            </a:r>
            <a:endParaRPr lang="en-US" dirty="0"/>
          </a:p>
        </p:txBody>
      </p:sp>
    </p:spTree>
    <p:extLst>
      <p:ext uri="{BB962C8B-B14F-4D97-AF65-F5344CB8AC3E}">
        <p14:creationId xmlns:p14="http://schemas.microsoft.com/office/powerpoint/2010/main" val="3826127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7496-633E-894F-B2D9-356A8A8CDF16}"/>
              </a:ext>
            </a:extLst>
          </p:cNvPr>
          <p:cNvSpPr>
            <a:spLocks noGrp="1"/>
          </p:cNvSpPr>
          <p:nvPr>
            <p:ph type="title"/>
          </p:nvPr>
        </p:nvSpPr>
        <p:spPr>
          <a:xfrm>
            <a:off x="92181" y="467370"/>
            <a:ext cx="11435256" cy="570296"/>
          </a:xfrm>
        </p:spPr>
        <p:txBody>
          <a:bodyPr/>
          <a:lstStyle/>
          <a:p>
            <a:r>
              <a:rPr lang="en-US" dirty="0"/>
              <a:t>Outline</a:t>
            </a:r>
          </a:p>
        </p:txBody>
      </p:sp>
      <p:sp>
        <p:nvSpPr>
          <p:cNvPr id="4" name="Slide Number Placeholder 3">
            <a:extLst>
              <a:ext uri="{FF2B5EF4-FFF2-40B4-BE49-F238E27FC236}">
                <a16:creationId xmlns:a16="http://schemas.microsoft.com/office/drawing/2014/main" id="{4A74F8AB-2DC5-3F44-B4D1-5DE84A8B99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grpSp>
        <p:nvGrpSpPr>
          <p:cNvPr id="15" name="Group 14">
            <a:extLst>
              <a:ext uri="{FF2B5EF4-FFF2-40B4-BE49-F238E27FC236}">
                <a16:creationId xmlns:a16="http://schemas.microsoft.com/office/drawing/2014/main" id="{153C221F-6493-A74D-BE7A-E776C955604C}"/>
              </a:ext>
            </a:extLst>
          </p:cNvPr>
          <p:cNvGrpSpPr/>
          <p:nvPr/>
        </p:nvGrpSpPr>
        <p:grpSpPr>
          <a:xfrm>
            <a:off x="1617528" y="1579401"/>
            <a:ext cx="8161087" cy="3876309"/>
            <a:chOff x="1617528" y="1579401"/>
            <a:chExt cx="8161087" cy="3876309"/>
          </a:xfrm>
        </p:grpSpPr>
        <p:sp>
          <p:nvSpPr>
            <p:cNvPr id="16" name="Freeform 15">
              <a:extLst>
                <a:ext uri="{FF2B5EF4-FFF2-40B4-BE49-F238E27FC236}">
                  <a16:creationId xmlns:a16="http://schemas.microsoft.com/office/drawing/2014/main" id="{9D0068EC-F53B-A347-8590-E7BAE2D47F61}"/>
                </a:ext>
              </a:extLst>
            </p:cNvPr>
            <p:cNvSpPr/>
            <p:nvPr/>
          </p:nvSpPr>
          <p:spPr>
            <a:xfrm rot="21600000">
              <a:off x="2025560" y="1579401"/>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Extractive Summarization for News Timeline</a:t>
              </a:r>
            </a:p>
          </p:txBody>
        </p:sp>
        <p:sp>
          <p:nvSpPr>
            <p:cNvPr id="17" name="Oval 16">
              <a:extLst>
                <a:ext uri="{FF2B5EF4-FFF2-40B4-BE49-F238E27FC236}">
                  <a16:creationId xmlns:a16="http://schemas.microsoft.com/office/drawing/2014/main" id="{856AAC9A-B1E1-6C47-9EB5-9CC622CCB7D1}"/>
                </a:ext>
              </a:extLst>
            </p:cNvPr>
            <p:cNvSpPr/>
            <p:nvPr/>
          </p:nvSpPr>
          <p:spPr>
            <a:xfrm>
              <a:off x="1617528" y="1579402"/>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0739E9CF-FEEF-024F-8D23-11B66E2C0A22}"/>
                </a:ext>
              </a:extLst>
            </p:cNvPr>
            <p:cNvSpPr/>
            <p:nvPr/>
          </p:nvSpPr>
          <p:spPr>
            <a:xfrm rot="21600000">
              <a:off x="2025560" y="2599482"/>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a:t>Abstractive Summarization for News Timeline</a:t>
              </a:r>
              <a:endParaRPr lang="en-US" sz="2600" kern="1200" dirty="0"/>
            </a:p>
          </p:txBody>
        </p:sp>
        <p:sp>
          <p:nvSpPr>
            <p:cNvPr id="19" name="Oval 18">
              <a:extLst>
                <a:ext uri="{FF2B5EF4-FFF2-40B4-BE49-F238E27FC236}">
                  <a16:creationId xmlns:a16="http://schemas.microsoft.com/office/drawing/2014/main" id="{B7B3B583-89C7-BB4F-9ED2-CFF0A04F569F}"/>
                </a:ext>
              </a:extLst>
            </p:cNvPr>
            <p:cNvSpPr/>
            <p:nvPr/>
          </p:nvSpPr>
          <p:spPr>
            <a:xfrm>
              <a:off x="1617528" y="2599483"/>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20" name="Freeform 19">
              <a:extLst>
                <a:ext uri="{FF2B5EF4-FFF2-40B4-BE49-F238E27FC236}">
                  <a16:creationId xmlns:a16="http://schemas.microsoft.com/office/drawing/2014/main" id="{2E215A05-290C-4249-A3F2-CADEE0C4FAB3}"/>
                </a:ext>
              </a:extLst>
            </p:cNvPr>
            <p:cNvSpPr/>
            <p:nvPr/>
          </p:nvSpPr>
          <p:spPr>
            <a:xfrm rot="21600000">
              <a:off x="2025560" y="3619563"/>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a:solidFill>
              <a:schemeClr val="bg1">
                <a:lumMod val="8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Timeline Summarization with Other Resources</a:t>
              </a:r>
            </a:p>
          </p:txBody>
        </p:sp>
        <p:sp>
          <p:nvSpPr>
            <p:cNvPr id="21" name="Oval 20">
              <a:extLst>
                <a:ext uri="{FF2B5EF4-FFF2-40B4-BE49-F238E27FC236}">
                  <a16:creationId xmlns:a16="http://schemas.microsoft.com/office/drawing/2014/main" id="{A37C96F0-6900-374F-A75E-0168E0817D0F}"/>
                </a:ext>
              </a:extLst>
            </p:cNvPr>
            <p:cNvSpPr/>
            <p:nvPr/>
          </p:nvSpPr>
          <p:spPr>
            <a:xfrm>
              <a:off x="1617528" y="3619564"/>
              <a:ext cx="816064" cy="816064"/>
            </a:xfrm>
            <a:prstGeom prst="ellipse">
              <a:avLst/>
            </a:prstGeom>
            <a:solidFill>
              <a:schemeClr val="bg1">
                <a:lumMod val="85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22" name="Freeform 21">
              <a:extLst>
                <a:ext uri="{FF2B5EF4-FFF2-40B4-BE49-F238E27FC236}">
                  <a16:creationId xmlns:a16="http://schemas.microsoft.com/office/drawing/2014/main" id="{4D74DDD2-E092-6349-BFE8-B7950989008F}"/>
                </a:ext>
              </a:extLst>
            </p:cNvPr>
            <p:cNvSpPr/>
            <p:nvPr/>
          </p:nvSpPr>
          <p:spPr>
            <a:xfrm rot="21600000">
              <a:off x="2025560" y="4639644"/>
              <a:ext cx="7753055" cy="816066"/>
            </a:xfrm>
            <a:custGeom>
              <a:avLst/>
              <a:gdLst>
                <a:gd name="connsiteX0" fmla="*/ 0 w 7753055"/>
                <a:gd name="connsiteY0" fmla="*/ 0 h 816064"/>
                <a:gd name="connsiteX1" fmla="*/ 7345023 w 7753055"/>
                <a:gd name="connsiteY1" fmla="*/ 0 h 816064"/>
                <a:gd name="connsiteX2" fmla="*/ 7753055 w 7753055"/>
                <a:gd name="connsiteY2" fmla="*/ 408032 h 816064"/>
                <a:gd name="connsiteX3" fmla="*/ 7345023 w 7753055"/>
                <a:gd name="connsiteY3" fmla="*/ 816064 h 816064"/>
                <a:gd name="connsiteX4" fmla="*/ 0 w 7753055"/>
                <a:gd name="connsiteY4" fmla="*/ 816064 h 816064"/>
                <a:gd name="connsiteX5" fmla="*/ 0 w 7753055"/>
                <a:gd name="connsiteY5" fmla="*/ 0 h 8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055" h="816064">
                  <a:moveTo>
                    <a:pt x="7753055" y="816063"/>
                  </a:moveTo>
                  <a:lnTo>
                    <a:pt x="408032" y="816063"/>
                  </a:lnTo>
                  <a:lnTo>
                    <a:pt x="0" y="408032"/>
                  </a:lnTo>
                  <a:lnTo>
                    <a:pt x="408032" y="1"/>
                  </a:lnTo>
                  <a:lnTo>
                    <a:pt x="7753055" y="1"/>
                  </a:lnTo>
                  <a:lnTo>
                    <a:pt x="7753055" y="81606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63878" tIns="99061" rIns="184912" bIns="99061" numCol="1" spcCol="1270" anchor="ctr" anchorCtr="0">
              <a:noAutofit/>
            </a:bodyPr>
            <a:lstStyle/>
            <a:p>
              <a:pPr marL="0" lvl="0" indent="0" algn="ctr" defTabSz="1155700">
                <a:lnSpc>
                  <a:spcPct val="90000"/>
                </a:lnSpc>
                <a:spcBef>
                  <a:spcPct val="0"/>
                </a:spcBef>
                <a:spcAft>
                  <a:spcPct val="35000"/>
                </a:spcAft>
                <a:buNone/>
              </a:pPr>
              <a:r>
                <a:rPr lang="en-US" sz="2600" kern="1200" dirty="0"/>
                <a:t>Remaining Challenges</a:t>
              </a:r>
            </a:p>
          </p:txBody>
        </p:sp>
        <p:sp>
          <p:nvSpPr>
            <p:cNvPr id="23" name="Oval 22">
              <a:extLst>
                <a:ext uri="{FF2B5EF4-FFF2-40B4-BE49-F238E27FC236}">
                  <a16:creationId xmlns:a16="http://schemas.microsoft.com/office/drawing/2014/main" id="{EB321306-C028-1442-B7EC-AE4C5C96F617}"/>
                </a:ext>
              </a:extLst>
            </p:cNvPr>
            <p:cNvSpPr/>
            <p:nvPr/>
          </p:nvSpPr>
          <p:spPr>
            <a:xfrm>
              <a:off x="1617528" y="4639645"/>
              <a:ext cx="816064" cy="816064"/>
            </a:xfrm>
            <a:prstGeom prst="ellipse">
              <a:avLst/>
            </a:prstGeom>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837606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0276-1F28-C141-8518-9F815724BCAA}"/>
              </a:ext>
            </a:extLst>
          </p:cNvPr>
          <p:cNvSpPr>
            <a:spLocks noGrp="1"/>
          </p:cNvSpPr>
          <p:nvPr>
            <p:ph type="title"/>
          </p:nvPr>
        </p:nvSpPr>
        <p:spPr/>
        <p:txBody>
          <a:bodyPr/>
          <a:lstStyle/>
          <a:p>
            <a:r>
              <a:rPr lang="en-US" dirty="0"/>
              <a:t>Remaining Challenges</a:t>
            </a:r>
          </a:p>
        </p:txBody>
      </p:sp>
      <p:sp>
        <p:nvSpPr>
          <p:cNvPr id="3" name="Text Placeholder 2">
            <a:extLst>
              <a:ext uri="{FF2B5EF4-FFF2-40B4-BE49-F238E27FC236}">
                <a16:creationId xmlns:a16="http://schemas.microsoft.com/office/drawing/2014/main" id="{EEBEF3EF-8D8A-B24D-8293-39B9E0969FAA}"/>
              </a:ext>
            </a:extLst>
          </p:cNvPr>
          <p:cNvSpPr>
            <a:spLocks noGrp="1"/>
          </p:cNvSpPr>
          <p:nvPr>
            <p:ph type="body" idx="1"/>
          </p:nvPr>
        </p:nvSpPr>
        <p:spPr/>
        <p:txBody>
          <a:bodyPr/>
          <a:lstStyle/>
          <a:p>
            <a:r>
              <a:rPr lang="en-US" dirty="0"/>
              <a:t>Compression rate: </a:t>
            </a:r>
            <a:r>
              <a:rPr lang="en-US" b="1" dirty="0"/>
              <a:t>Automated Timeline Length Selection</a:t>
            </a:r>
          </a:p>
          <a:p>
            <a:endParaRPr lang="en-US" dirty="0"/>
          </a:p>
        </p:txBody>
      </p:sp>
      <p:sp>
        <p:nvSpPr>
          <p:cNvPr id="4" name="Slide Number Placeholder 3">
            <a:extLst>
              <a:ext uri="{FF2B5EF4-FFF2-40B4-BE49-F238E27FC236}">
                <a16:creationId xmlns:a16="http://schemas.microsoft.com/office/drawing/2014/main" id="{70B38BCF-BC10-9E4C-A053-0AA5CE422B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6" name="Picture 5" descr="Table&#10;&#10;Description automatically generated">
            <a:extLst>
              <a:ext uri="{FF2B5EF4-FFF2-40B4-BE49-F238E27FC236}">
                <a16:creationId xmlns:a16="http://schemas.microsoft.com/office/drawing/2014/main" id="{66D59F35-0BC4-A94F-8BEB-E23D7E947876}"/>
              </a:ext>
            </a:extLst>
          </p:cNvPr>
          <p:cNvPicPr>
            <a:picLocks noChangeAspect="1"/>
          </p:cNvPicPr>
          <p:nvPr/>
        </p:nvPicPr>
        <p:blipFill>
          <a:blip r:embed="rId3"/>
          <a:stretch>
            <a:fillRect/>
          </a:stretch>
        </p:blipFill>
        <p:spPr>
          <a:xfrm>
            <a:off x="483815" y="1890539"/>
            <a:ext cx="5989781" cy="4480817"/>
          </a:xfrm>
          <a:prstGeom prst="rect">
            <a:avLst/>
          </a:prstGeom>
        </p:spPr>
      </p:pic>
      <p:pic>
        <p:nvPicPr>
          <p:cNvPr id="8" name="Picture 7" descr="Table&#10;&#10;Description automatically generated">
            <a:extLst>
              <a:ext uri="{FF2B5EF4-FFF2-40B4-BE49-F238E27FC236}">
                <a16:creationId xmlns:a16="http://schemas.microsoft.com/office/drawing/2014/main" id="{C4D76A9D-8B64-2B4F-B9E9-4130F8B2B0B4}"/>
              </a:ext>
            </a:extLst>
          </p:cNvPr>
          <p:cNvPicPr>
            <a:picLocks noChangeAspect="1"/>
          </p:cNvPicPr>
          <p:nvPr/>
        </p:nvPicPr>
        <p:blipFill>
          <a:blip r:embed="rId4"/>
          <a:stretch>
            <a:fillRect/>
          </a:stretch>
        </p:blipFill>
        <p:spPr>
          <a:xfrm>
            <a:off x="6473596" y="2251403"/>
            <a:ext cx="5422900" cy="3492500"/>
          </a:xfrm>
          <a:prstGeom prst="rect">
            <a:avLst/>
          </a:prstGeom>
        </p:spPr>
      </p:pic>
    </p:spTree>
    <p:extLst>
      <p:ext uri="{BB962C8B-B14F-4D97-AF65-F5344CB8AC3E}">
        <p14:creationId xmlns:p14="http://schemas.microsoft.com/office/powerpoint/2010/main" val="87230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0276-1F28-C141-8518-9F815724BCAA}"/>
              </a:ext>
            </a:extLst>
          </p:cNvPr>
          <p:cNvSpPr>
            <a:spLocks noGrp="1"/>
          </p:cNvSpPr>
          <p:nvPr>
            <p:ph type="title"/>
          </p:nvPr>
        </p:nvSpPr>
        <p:spPr/>
        <p:txBody>
          <a:bodyPr/>
          <a:lstStyle/>
          <a:p>
            <a:r>
              <a:rPr lang="en-US" dirty="0"/>
              <a:t>Remaining Challenges: Evaluation Metrics</a:t>
            </a:r>
          </a:p>
        </p:txBody>
      </p:sp>
      <p:sp>
        <p:nvSpPr>
          <p:cNvPr id="3" name="Text Placeholder 2">
            <a:extLst>
              <a:ext uri="{FF2B5EF4-FFF2-40B4-BE49-F238E27FC236}">
                <a16:creationId xmlns:a16="http://schemas.microsoft.com/office/drawing/2014/main" id="{EEBEF3EF-8D8A-B24D-8293-39B9E0969FAA}"/>
              </a:ext>
            </a:extLst>
          </p:cNvPr>
          <p:cNvSpPr>
            <a:spLocks noGrp="1"/>
          </p:cNvSpPr>
          <p:nvPr>
            <p:ph type="body" idx="1"/>
          </p:nvPr>
        </p:nvSpPr>
        <p:spPr/>
        <p:txBody>
          <a:bodyPr/>
          <a:lstStyle/>
          <a:p>
            <a:r>
              <a:rPr lang="en-US" dirty="0" err="1"/>
              <a:t>Martschat</a:t>
            </a:r>
            <a:r>
              <a:rPr lang="en-US" dirty="0"/>
              <a:t> and </a:t>
            </a:r>
            <a:r>
              <a:rPr lang="en-US" dirty="0" err="1"/>
              <a:t>Markert</a:t>
            </a:r>
            <a:r>
              <a:rPr lang="en-US" dirty="0"/>
              <a:t> (2018) proposes to evaluate timelines with temporal dimension considered:</a:t>
            </a:r>
          </a:p>
          <a:p>
            <a:pPr lvl="1">
              <a:lnSpc>
                <a:spcPct val="150000"/>
              </a:lnSpc>
            </a:pPr>
            <a:r>
              <a:rPr lang="en-US" i="1" dirty="0">
                <a:latin typeface="Times New Roman" panose="02020603050405020304" pitchFamily="18" charset="0"/>
                <a:cs typeface="Times New Roman" panose="02020603050405020304" pitchFamily="18" charset="0"/>
              </a:rPr>
              <a:t>Date F</a:t>
            </a:r>
            <a:r>
              <a:rPr lang="en-US" i="1"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 : </a:t>
            </a:r>
            <a:br>
              <a:rPr lang="en-US" i="1" dirty="0">
                <a:latin typeface="Times New Roman" panose="02020603050405020304" pitchFamily="18" charset="0"/>
                <a:cs typeface="Times New Roman" panose="02020603050405020304" pitchFamily="18" charset="0"/>
              </a:rPr>
            </a:br>
            <a:r>
              <a:rPr lang="en-US" dirty="0">
                <a:latin typeface="Arial" panose="020B0604020202020204" pitchFamily="34" charset="0"/>
              </a:rPr>
              <a:t>to evaluate the key date selection using, and the content generation using ROUGE scores</a:t>
            </a:r>
          </a:p>
          <a:p>
            <a:pPr lvl="1">
              <a:lnSpc>
                <a:spcPct val="150000"/>
              </a:lnSpc>
            </a:pPr>
            <a:r>
              <a:rPr lang="en-US" i="1" dirty="0" err="1">
                <a:latin typeface="Times New Roman" panose="02020603050405020304" pitchFamily="18" charset="0"/>
                <a:cs typeface="Times New Roman" panose="02020603050405020304" pitchFamily="18" charset="0"/>
              </a:rPr>
              <a:t>concat</a:t>
            </a:r>
            <a:r>
              <a:rPr lang="en-US" dirty="0">
                <a:latin typeface="Arial" panose="020B0604020202020204" pitchFamily="34" charset="0"/>
              </a:rPr>
              <a:t> </a:t>
            </a:r>
            <a:r>
              <a:rPr lang="en-US" i="1" dirty="0">
                <a:latin typeface="Times New Roman" panose="02020603050405020304" pitchFamily="18" charset="0"/>
                <a:cs typeface="Times New Roman" panose="02020603050405020304" pitchFamily="18" charset="0"/>
              </a:rPr>
              <a:t>F</a:t>
            </a:r>
            <a:r>
              <a:rPr lang="en-US" i="1" baseline="-25000" dirty="0">
                <a:latin typeface="Times New Roman" panose="02020603050405020304" pitchFamily="18" charset="0"/>
                <a:cs typeface="Times New Roman" panose="02020603050405020304" pitchFamily="18" charset="0"/>
              </a:rPr>
              <a:t>1 </a:t>
            </a:r>
            <a:r>
              <a:rPr lang="en-US" dirty="0">
                <a:latin typeface="Arial" panose="020B0604020202020204" pitchFamily="34" charset="0"/>
              </a:rPr>
              <a:t>: </a:t>
            </a:r>
            <a:br>
              <a:rPr lang="en-US" dirty="0">
                <a:latin typeface="Arial" panose="020B0604020202020204" pitchFamily="34" charset="0"/>
              </a:rPr>
            </a:br>
            <a:r>
              <a:rPr lang="en-US" dirty="0">
                <a:latin typeface="Arial" panose="020B0604020202020204" pitchFamily="34" charset="0"/>
              </a:rPr>
              <a:t>to compute ROUGE by concatenating the summaries of all selected dates</a:t>
            </a:r>
          </a:p>
          <a:p>
            <a:pPr lvl="1">
              <a:lnSpc>
                <a:spcPct val="150000"/>
              </a:lnSpc>
            </a:pPr>
            <a:r>
              <a:rPr lang="en-US" i="1" dirty="0">
                <a:latin typeface="Times New Roman" panose="02020603050405020304" pitchFamily="18" charset="0"/>
                <a:cs typeface="Times New Roman" panose="02020603050405020304" pitchFamily="18" charset="0"/>
              </a:rPr>
              <a:t>agree</a:t>
            </a:r>
            <a:r>
              <a:rPr lang="en-US" dirty="0">
                <a:latin typeface="Arial" panose="020B0604020202020204" pitchFamily="34" charset="0"/>
              </a:rPr>
              <a:t> </a:t>
            </a:r>
            <a:r>
              <a:rPr lang="en-US" i="1" dirty="0">
                <a:latin typeface="Times New Roman" panose="02020603050405020304" pitchFamily="18" charset="0"/>
                <a:cs typeface="Times New Roman" panose="02020603050405020304" pitchFamily="18" charset="0"/>
              </a:rPr>
              <a:t>F</a:t>
            </a:r>
            <a:r>
              <a:rPr lang="en-US" i="1" baseline="-25000" dirty="0">
                <a:latin typeface="Times New Roman" panose="02020603050405020304" pitchFamily="18" charset="0"/>
                <a:cs typeface="Times New Roman" panose="02020603050405020304" pitchFamily="18" charset="0"/>
              </a:rPr>
              <a:t>1 </a:t>
            </a:r>
            <a:r>
              <a:rPr lang="en-US" dirty="0">
                <a:latin typeface="Arial" panose="020B0604020202020204" pitchFamily="34" charset="0"/>
              </a:rPr>
              <a:t>: </a:t>
            </a:r>
            <a:br>
              <a:rPr lang="en-US" dirty="0">
                <a:latin typeface="Arial" panose="020B0604020202020204" pitchFamily="34" charset="0"/>
              </a:rPr>
            </a:br>
            <a:r>
              <a:rPr lang="en-US" dirty="0">
                <a:latin typeface="Arial" panose="020B0604020202020204" pitchFamily="34" charset="0"/>
              </a:rPr>
              <a:t>to compute ROUGE only between the summaries which have the same dates</a:t>
            </a:r>
          </a:p>
          <a:p>
            <a:pPr lvl="1">
              <a:lnSpc>
                <a:spcPct val="150000"/>
              </a:lnSpc>
            </a:pPr>
            <a:r>
              <a:rPr lang="en-US" i="1" dirty="0">
                <a:latin typeface="Times New Roman" panose="02020603050405020304" pitchFamily="18" charset="0"/>
                <a:cs typeface="Times New Roman" panose="02020603050405020304" pitchFamily="18" charset="0"/>
              </a:rPr>
              <a:t>align</a:t>
            </a:r>
            <a:r>
              <a:rPr lang="en-US" dirty="0">
                <a:latin typeface="Arial" panose="020B0604020202020204" pitchFamily="34" charset="0"/>
              </a:rPr>
              <a:t> </a:t>
            </a:r>
            <a:r>
              <a:rPr lang="en-US" i="1" dirty="0">
                <a:latin typeface="Times New Roman" panose="02020603050405020304" pitchFamily="18" charset="0"/>
                <a:cs typeface="Times New Roman" panose="02020603050405020304" pitchFamily="18" charset="0"/>
              </a:rPr>
              <a:t>F</a:t>
            </a:r>
            <a:r>
              <a:rPr lang="en-US" i="1" baseline="-25000" dirty="0">
                <a:latin typeface="Times New Roman" panose="02020603050405020304" pitchFamily="18" charset="0"/>
                <a:cs typeface="Times New Roman" panose="02020603050405020304" pitchFamily="18" charset="0"/>
              </a:rPr>
              <a:t>1 </a:t>
            </a:r>
            <a:r>
              <a:rPr lang="en-US" dirty="0">
                <a:latin typeface="Arial" panose="020B0604020202020204" pitchFamily="34" charset="0"/>
              </a:rPr>
              <a:t>: </a:t>
            </a:r>
            <a:br>
              <a:rPr lang="en-US" dirty="0">
                <a:latin typeface="Arial" panose="020B0604020202020204" pitchFamily="34" charset="0"/>
              </a:rPr>
            </a:br>
            <a:r>
              <a:rPr lang="en-US" dirty="0">
                <a:latin typeface="Arial" panose="020B0604020202020204" pitchFamily="34" charset="0"/>
              </a:rPr>
              <a:t>to first align summaries in the output with those in the reference based on similarity and the distance between their dates, then compute the ROUGE score between aligned summaries. </a:t>
            </a:r>
          </a:p>
          <a:p>
            <a:endParaRPr lang="en-US" dirty="0"/>
          </a:p>
        </p:txBody>
      </p:sp>
      <p:sp>
        <p:nvSpPr>
          <p:cNvPr id="4" name="Slide Number Placeholder 3">
            <a:extLst>
              <a:ext uri="{FF2B5EF4-FFF2-40B4-BE49-F238E27FC236}">
                <a16:creationId xmlns:a16="http://schemas.microsoft.com/office/drawing/2014/main" id="{70B38BCF-BC10-9E4C-A053-0AA5CE422B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3357832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6C48-1194-9142-9EF4-A7031080F918}"/>
              </a:ext>
            </a:extLst>
          </p:cNvPr>
          <p:cNvSpPr>
            <a:spLocks noGrp="1"/>
          </p:cNvSpPr>
          <p:nvPr>
            <p:ph type="title"/>
          </p:nvPr>
        </p:nvSpPr>
        <p:spPr/>
        <p:txBody>
          <a:bodyPr>
            <a:normAutofit/>
          </a:bodyPr>
          <a:lstStyle/>
          <a:p>
            <a:r>
              <a:rPr lang="en-US" dirty="0"/>
              <a:t>Remaining Challenges: Evaluation Metrics</a:t>
            </a:r>
          </a:p>
        </p:txBody>
      </p:sp>
      <p:sp>
        <p:nvSpPr>
          <p:cNvPr id="3" name="Text Placeholder 2">
            <a:extLst>
              <a:ext uri="{FF2B5EF4-FFF2-40B4-BE49-F238E27FC236}">
                <a16:creationId xmlns:a16="http://schemas.microsoft.com/office/drawing/2014/main" id="{91833650-8914-EA45-A573-CF4A98AE76BB}"/>
              </a:ext>
            </a:extLst>
          </p:cNvPr>
          <p:cNvSpPr>
            <a:spLocks noGrp="1"/>
          </p:cNvSpPr>
          <p:nvPr>
            <p:ph type="body" idx="1"/>
          </p:nvPr>
        </p:nvSpPr>
        <p:spPr/>
        <p:txBody>
          <a:bodyPr/>
          <a:lstStyle/>
          <a:p>
            <a:r>
              <a:rPr lang="en-US" b="1" dirty="0"/>
              <a:t>Examining the State-of-the-Art in News Timeline Summarization</a:t>
            </a:r>
          </a:p>
          <a:p>
            <a:r>
              <a:rPr lang="en-US" dirty="0"/>
              <a:t>High values often cluster around important dates</a:t>
            </a:r>
          </a:p>
        </p:txBody>
      </p:sp>
      <p:sp>
        <p:nvSpPr>
          <p:cNvPr id="4" name="Slide Number Placeholder 3">
            <a:extLst>
              <a:ext uri="{FF2B5EF4-FFF2-40B4-BE49-F238E27FC236}">
                <a16:creationId xmlns:a16="http://schemas.microsoft.com/office/drawing/2014/main" id="{FF2263D3-9751-404E-A7C2-364071F008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6" name="Picture 5" descr="Chart&#10;&#10;Description automatically generated">
            <a:extLst>
              <a:ext uri="{FF2B5EF4-FFF2-40B4-BE49-F238E27FC236}">
                <a16:creationId xmlns:a16="http://schemas.microsoft.com/office/drawing/2014/main" id="{5B385579-9FB0-5D40-A71C-EF81D80D7A25}"/>
              </a:ext>
            </a:extLst>
          </p:cNvPr>
          <p:cNvPicPr>
            <a:picLocks noChangeAspect="1"/>
          </p:cNvPicPr>
          <p:nvPr/>
        </p:nvPicPr>
        <p:blipFill>
          <a:blip r:embed="rId2"/>
          <a:stretch>
            <a:fillRect/>
          </a:stretch>
        </p:blipFill>
        <p:spPr>
          <a:xfrm>
            <a:off x="5697097" y="1958119"/>
            <a:ext cx="6494903" cy="4473719"/>
          </a:xfrm>
          <a:prstGeom prst="rect">
            <a:avLst/>
          </a:prstGeom>
        </p:spPr>
      </p:pic>
      <p:pic>
        <p:nvPicPr>
          <p:cNvPr id="8" name="Picture 7" descr="Table&#10;&#10;Description automatically generated">
            <a:extLst>
              <a:ext uri="{FF2B5EF4-FFF2-40B4-BE49-F238E27FC236}">
                <a16:creationId xmlns:a16="http://schemas.microsoft.com/office/drawing/2014/main" id="{275C9BE7-B00B-6240-AD56-124ECFD9E065}"/>
              </a:ext>
            </a:extLst>
          </p:cNvPr>
          <p:cNvPicPr>
            <a:picLocks noChangeAspect="1"/>
          </p:cNvPicPr>
          <p:nvPr/>
        </p:nvPicPr>
        <p:blipFill>
          <a:blip r:embed="rId3"/>
          <a:stretch>
            <a:fillRect/>
          </a:stretch>
        </p:blipFill>
        <p:spPr>
          <a:xfrm>
            <a:off x="378372" y="2252629"/>
            <a:ext cx="5527128" cy="3732297"/>
          </a:xfrm>
          <a:prstGeom prst="rect">
            <a:avLst/>
          </a:prstGeom>
        </p:spPr>
      </p:pic>
    </p:spTree>
    <p:extLst>
      <p:ext uri="{BB962C8B-B14F-4D97-AF65-F5344CB8AC3E}">
        <p14:creationId xmlns:p14="http://schemas.microsoft.com/office/powerpoint/2010/main" val="3246885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2A5C-20A1-A242-9294-5D907BC46BD3}"/>
              </a:ext>
            </a:extLst>
          </p:cNvPr>
          <p:cNvSpPr>
            <a:spLocks noGrp="1"/>
          </p:cNvSpPr>
          <p:nvPr>
            <p:ph type="title"/>
          </p:nvPr>
        </p:nvSpPr>
        <p:spPr>
          <a:xfrm>
            <a:off x="831850" y="2193773"/>
            <a:ext cx="10515600" cy="2852737"/>
          </a:xfrm>
        </p:spPr>
        <p:txBody>
          <a:bodyPr/>
          <a:lstStyle/>
          <a:p>
            <a:r>
              <a:rPr lang="en-US" dirty="0">
                <a:latin typeface="Arial" panose="020B0604020202020204" pitchFamily="34" charset="0"/>
                <a:cs typeface="Arial" panose="020B0604020202020204" pitchFamily="34" charset="0"/>
              </a:rPr>
              <a:t>THANK</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YOU</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946F0D3-5101-0F42-B20E-9FC6ADEDF5C6}"/>
              </a:ext>
            </a:extLst>
          </p:cNvPr>
          <p:cNvSpPr>
            <a:spLocks noGrp="1"/>
          </p:cNvSpPr>
          <p:nvPr>
            <p:ph type="body" idx="1"/>
          </p:nvPr>
        </p:nvSpPr>
        <p:spPr>
          <a:xfrm>
            <a:off x="831850" y="3530098"/>
            <a:ext cx="10515600" cy="1500187"/>
          </a:xfrm>
        </p:spPr>
        <p:txBody>
          <a:bodyPr/>
          <a:lstStyle/>
          <a:p>
            <a:endParaRPr lang="en-US"/>
          </a:p>
        </p:txBody>
      </p:sp>
      <p:sp>
        <p:nvSpPr>
          <p:cNvPr id="4" name="Slide Number Placeholder 3">
            <a:extLst>
              <a:ext uri="{FF2B5EF4-FFF2-40B4-BE49-F238E27FC236}">
                <a16:creationId xmlns:a16="http://schemas.microsoft.com/office/drawing/2014/main" id="{43CBDB09-9A71-5644-8155-BFE39CBD93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extLst>
      <p:ext uri="{BB962C8B-B14F-4D97-AF65-F5344CB8AC3E}">
        <p14:creationId xmlns:p14="http://schemas.microsoft.com/office/powerpoint/2010/main" val="377906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374E-42D3-0243-BF50-E2548F8EF98E}"/>
              </a:ext>
            </a:extLst>
          </p:cNvPr>
          <p:cNvSpPr>
            <a:spLocks noGrp="1"/>
          </p:cNvSpPr>
          <p:nvPr>
            <p:ph type="title"/>
          </p:nvPr>
        </p:nvSpPr>
        <p:spPr/>
        <p:txBody>
          <a:bodyPr>
            <a:normAutofit/>
          </a:bodyPr>
          <a:lstStyle/>
          <a:p>
            <a:r>
              <a:rPr lang="en-US" dirty="0"/>
              <a:t>Method Overview: Key Challenge 1 - No Training Data</a:t>
            </a:r>
          </a:p>
        </p:txBody>
      </p:sp>
      <p:sp>
        <p:nvSpPr>
          <p:cNvPr id="4" name="Slide Number Placeholder 3">
            <a:extLst>
              <a:ext uri="{FF2B5EF4-FFF2-40B4-BE49-F238E27FC236}">
                <a16:creationId xmlns:a16="http://schemas.microsoft.com/office/drawing/2014/main" id="{5F01B392-7951-464B-B847-281E5E920B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graphicFrame>
        <p:nvGraphicFramePr>
          <p:cNvPr id="5" name="Diagram 4">
            <a:extLst>
              <a:ext uri="{FF2B5EF4-FFF2-40B4-BE49-F238E27FC236}">
                <a16:creationId xmlns:a16="http://schemas.microsoft.com/office/drawing/2014/main" id="{8492CD39-5953-C148-B4DA-72914AB4632D}"/>
              </a:ext>
            </a:extLst>
          </p:cNvPr>
          <p:cNvGraphicFramePr/>
          <p:nvPr>
            <p:extLst>
              <p:ext uri="{D42A27DB-BD31-4B8C-83A1-F6EECF244321}">
                <p14:modId xmlns:p14="http://schemas.microsoft.com/office/powerpoint/2010/main" val="2118999048"/>
              </p:ext>
            </p:extLst>
          </p:nvPr>
        </p:nvGraphicFramePr>
        <p:xfrm>
          <a:off x="2299853" y="1892396"/>
          <a:ext cx="6876473" cy="460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32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374E-42D3-0243-BF50-E2548F8EF98E}"/>
              </a:ext>
            </a:extLst>
          </p:cNvPr>
          <p:cNvSpPr>
            <a:spLocks noGrp="1"/>
          </p:cNvSpPr>
          <p:nvPr>
            <p:ph type="title"/>
          </p:nvPr>
        </p:nvSpPr>
        <p:spPr/>
        <p:txBody>
          <a:bodyPr/>
          <a:lstStyle/>
          <a:p>
            <a:r>
              <a:rPr lang="en-US" dirty="0"/>
              <a:t>Method Overview: Key Challenge 2 - Large Input Size</a:t>
            </a:r>
          </a:p>
        </p:txBody>
      </p:sp>
      <p:sp>
        <p:nvSpPr>
          <p:cNvPr id="4" name="Slide Number Placeholder 3">
            <a:extLst>
              <a:ext uri="{FF2B5EF4-FFF2-40B4-BE49-F238E27FC236}">
                <a16:creationId xmlns:a16="http://schemas.microsoft.com/office/drawing/2014/main" id="{5F01B392-7951-464B-B847-281E5E920B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graphicFrame>
        <p:nvGraphicFramePr>
          <p:cNvPr id="5" name="Diagram 4">
            <a:extLst>
              <a:ext uri="{FF2B5EF4-FFF2-40B4-BE49-F238E27FC236}">
                <a16:creationId xmlns:a16="http://schemas.microsoft.com/office/drawing/2014/main" id="{6200A5C0-8588-934C-8C26-EAB6EAFF812B}"/>
              </a:ext>
            </a:extLst>
          </p:cNvPr>
          <p:cNvGraphicFramePr/>
          <p:nvPr>
            <p:extLst>
              <p:ext uri="{D42A27DB-BD31-4B8C-83A1-F6EECF244321}">
                <p14:modId xmlns:p14="http://schemas.microsoft.com/office/powerpoint/2010/main" val="1718172286"/>
              </p:ext>
            </p:extLst>
          </p:nvPr>
        </p:nvGraphicFramePr>
        <p:xfrm>
          <a:off x="1353127"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87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5B60-8F47-9B43-8676-60CD5C546657}"/>
              </a:ext>
            </a:extLst>
          </p:cNvPr>
          <p:cNvSpPr>
            <a:spLocks noGrp="1"/>
          </p:cNvSpPr>
          <p:nvPr>
            <p:ph type="title"/>
          </p:nvPr>
        </p:nvSpPr>
        <p:spPr/>
        <p:txBody>
          <a:bodyPr/>
          <a:lstStyle/>
          <a:p>
            <a:r>
              <a:rPr lang="en-US" dirty="0"/>
              <a:t>Query based Event Extraction along a Timeline</a:t>
            </a:r>
          </a:p>
        </p:txBody>
      </p:sp>
      <p:sp>
        <p:nvSpPr>
          <p:cNvPr id="3" name="Text Placeholder 2">
            <a:extLst>
              <a:ext uri="{FF2B5EF4-FFF2-40B4-BE49-F238E27FC236}">
                <a16:creationId xmlns:a16="http://schemas.microsoft.com/office/drawing/2014/main" id="{36B79EAD-DC12-6443-B96A-EA5B9AA3A118}"/>
              </a:ext>
            </a:extLst>
          </p:cNvPr>
          <p:cNvSpPr>
            <a:spLocks noGrp="1"/>
          </p:cNvSpPr>
          <p:nvPr>
            <p:ph type="body" idx="1"/>
          </p:nvPr>
        </p:nvSpPr>
        <p:spPr/>
        <p:txBody>
          <a:bodyPr/>
          <a:lstStyle/>
          <a:p>
            <a:r>
              <a:rPr lang="en-US" dirty="0"/>
              <a:t>Ranking</a:t>
            </a:r>
            <a:r>
              <a:rPr lang="zh-CN" altLang="en-US" dirty="0"/>
              <a:t> </a:t>
            </a:r>
            <a:r>
              <a:rPr lang="en-US" altLang="zh-CN" dirty="0"/>
              <a:t>events</a:t>
            </a:r>
          </a:p>
          <a:p>
            <a:pPr lvl="1"/>
            <a:r>
              <a:rPr lang="en-US" dirty="0"/>
              <a:t>Ranking Metric: “</a:t>
            </a:r>
            <a:r>
              <a:rPr lang="en-US" b="1" dirty="0">
                <a:solidFill>
                  <a:schemeClr val="accent6"/>
                </a:solidFill>
              </a:rPr>
              <a:t>Interest</a:t>
            </a:r>
            <a:r>
              <a:rPr lang="en-US" dirty="0"/>
              <a:t>” (the number of sentences reporting the same event)</a:t>
            </a:r>
          </a:p>
          <a:p>
            <a:pPr lvl="1"/>
            <a:r>
              <a:rPr lang="en-US" dirty="0"/>
              <a:t>Ranking Metric: “</a:t>
            </a:r>
            <a:r>
              <a:rPr lang="en-US" b="1" dirty="0">
                <a:solidFill>
                  <a:schemeClr val="accent6"/>
                </a:solidFill>
              </a:rPr>
              <a:t>Burstiness</a:t>
            </a:r>
            <a:r>
              <a:rPr lang="en-US" dirty="0"/>
              <a:t>” (the number of reports of an event within and outside a date duration)</a:t>
            </a:r>
          </a:p>
        </p:txBody>
      </p:sp>
      <p:sp>
        <p:nvSpPr>
          <p:cNvPr id="4" name="Slide Number Placeholder 3">
            <a:extLst>
              <a:ext uri="{FF2B5EF4-FFF2-40B4-BE49-F238E27FC236}">
                <a16:creationId xmlns:a16="http://schemas.microsoft.com/office/drawing/2014/main" id="{3FA7AD38-6CD3-1C4E-B363-B7F51546FD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6" name="TextBox 5">
            <a:extLst>
              <a:ext uri="{FF2B5EF4-FFF2-40B4-BE49-F238E27FC236}">
                <a16:creationId xmlns:a16="http://schemas.microsoft.com/office/drawing/2014/main" id="{102E6776-5CC9-5247-B9C5-A80CDC1C7120}"/>
              </a:ext>
            </a:extLst>
          </p:cNvPr>
          <p:cNvSpPr txBox="1"/>
          <p:nvPr/>
        </p:nvSpPr>
        <p:spPr>
          <a:xfrm>
            <a:off x="378372" y="6421248"/>
            <a:ext cx="10222127" cy="307777"/>
          </a:xfrm>
          <a:prstGeom prst="rect">
            <a:avLst/>
          </a:prstGeom>
          <a:noFill/>
        </p:spPr>
        <p:txBody>
          <a:bodyPr wrap="square">
            <a:spAutoFit/>
          </a:bodyPr>
          <a:lstStyle/>
          <a:p>
            <a:r>
              <a:rPr lang="en-US" dirty="0"/>
              <a:t>Hai Leong </a:t>
            </a:r>
            <a:r>
              <a:rPr lang="en-US" dirty="0" err="1"/>
              <a:t>Chieu</a:t>
            </a:r>
            <a:r>
              <a:rPr lang="en-US" dirty="0"/>
              <a:t> and </a:t>
            </a:r>
            <a:r>
              <a:rPr lang="en-US" dirty="0" err="1"/>
              <a:t>Yoong</a:t>
            </a:r>
            <a:r>
              <a:rPr lang="en-US" dirty="0"/>
              <a:t> </a:t>
            </a:r>
            <a:r>
              <a:rPr lang="en-US" dirty="0" err="1"/>
              <a:t>Keok</a:t>
            </a:r>
            <a:r>
              <a:rPr lang="en-US" dirty="0"/>
              <a:t> Lee. 2004. Query based event extraction along a timeline. SIGIR, pages 425–432. ACM.</a:t>
            </a:r>
          </a:p>
        </p:txBody>
      </p:sp>
      <p:pic>
        <p:nvPicPr>
          <p:cNvPr id="8" name="Picture 7" descr="Text&#10;&#10;Description automatically generated">
            <a:extLst>
              <a:ext uri="{FF2B5EF4-FFF2-40B4-BE49-F238E27FC236}">
                <a16:creationId xmlns:a16="http://schemas.microsoft.com/office/drawing/2014/main" id="{9B903220-2C7D-6F4E-B845-FB6F0CCE3ABA}"/>
              </a:ext>
            </a:extLst>
          </p:cNvPr>
          <p:cNvPicPr>
            <a:picLocks noChangeAspect="1"/>
          </p:cNvPicPr>
          <p:nvPr/>
        </p:nvPicPr>
        <p:blipFill>
          <a:blip r:embed="rId2"/>
          <a:stretch>
            <a:fillRect/>
          </a:stretch>
        </p:blipFill>
        <p:spPr>
          <a:xfrm>
            <a:off x="600332" y="2431861"/>
            <a:ext cx="6172200" cy="3810000"/>
          </a:xfrm>
          <a:prstGeom prst="rect">
            <a:avLst/>
          </a:prstGeom>
        </p:spPr>
      </p:pic>
    </p:spTree>
    <p:extLst>
      <p:ext uri="{BB962C8B-B14F-4D97-AF65-F5344CB8AC3E}">
        <p14:creationId xmlns:p14="http://schemas.microsoft.com/office/powerpoint/2010/main" val="177525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C2C0-305D-BF4D-A400-BF3FA135A3BA}"/>
              </a:ext>
            </a:extLst>
          </p:cNvPr>
          <p:cNvSpPr>
            <a:spLocks noGrp="1"/>
          </p:cNvSpPr>
          <p:nvPr>
            <p:ph type="title"/>
          </p:nvPr>
        </p:nvSpPr>
        <p:spPr/>
        <p:txBody>
          <a:bodyPr/>
          <a:lstStyle/>
          <a:p>
            <a:r>
              <a:rPr lang="en-US" dirty="0"/>
              <a:t>A Temporally Sensitive </a:t>
            </a:r>
            <a:r>
              <a:rPr lang="en-US" dirty="0" err="1"/>
              <a:t>Submodularity</a:t>
            </a:r>
            <a:r>
              <a:rPr lang="en-US" dirty="0"/>
              <a:t> Framework</a:t>
            </a:r>
          </a:p>
        </p:txBody>
      </p:sp>
      <p:sp>
        <p:nvSpPr>
          <p:cNvPr id="3" name="Text Placeholder 2">
            <a:extLst>
              <a:ext uri="{FF2B5EF4-FFF2-40B4-BE49-F238E27FC236}">
                <a16:creationId xmlns:a16="http://schemas.microsoft.com/office/drawing/2014/main" id="{DCB85F82-A5FF-7F4F-9FC9-BF74AF14F369}"/>
              </a:ext>
            </a:extLst>
          </p:cNvPr>
          <p:cNvSpPr>
            <a:spLocks noGrp="1"/>
          </p:cNvSpPr>
          <p:nvPr>
            <p:ph type="body" idx="1"/>
          </p:nvPr>
        </p:nvSpPr>
        <p:spPr/>
        <p:txBody>
          <a:bodyPr/>
          <a:lstStyle/>
          <a:p>
            <a:r>
              <a:rPr lang="en-US" dirty="0"/>
              <a:t>However, previous greedy methods do not have performance guarantees</a:t>
            </a:r>
          </a:p>
          <a:p>
            <a:r>
              <a:rPr lang="en-US" dirty="0"/>
              <a:t>Solution: Keeping MDS advantages such as modularity and performance guarantees</a:t>
            </a:r>
          </a:p>
          <a:p>
            <a:endParaRPr lang="en-US" dirty="0"/>
          </a:p>
          <a:p>
            <a:pPr marL="114300" indent="0">
              <a:buNone/>
            </a:pPr>
            <a:endParaRPr lang="en-US" dirty="0"/>
          </a:p>
        </p:txBody>
      </p:sp>
      <p:sp>
        <p:nvSpPr>
          <p:cNvPr id="4" name="Slide Number Placeholder 3">
            <a:extLst>
              <a:ext uri="{FF2B5EF4-FFF2-40B4-BE49-F238E27FC236}">
                <a16:creationId xmlns:a16="http://schemas.microsoft.com/office/drawing/2014/main" id="{5BD775E3-F897-A049-A865-E7ADBDD0BD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6" name="TextBox 5">
            <a:extLst>
              <a:ext uri="{FF2B5EF4-FFF2-40B4-BE49-F238E27FC236}">
                <a16:creationId xmlns:a16="http://schemas.microsoft.com/office/drawing/2014/main" id="{56E242CF-B37E-1049-B5DF-AED730FAA27C}"/>
              </a:ext>
            </a:extLst>
          </p:cNvPr>
          <p:cNvSpPr txBox="1"/>
          <p:nvPr/>
        </p:nvSpPr>
        <p:spPr>
          <a:xfrm>
            <a:off x="512618" y="6444476"/>
            <a:ext cx="11679382" cy="276999"/>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Martschat</a:t>
            </a:r>
            <a:r>
              <a:rPr lang="en-US" sz="1200" b="0" i="0" dirty="0">
                <a:solidFill>
                  <a:srgbClr val="222222"/>
                </a:solidFill>
                <a:effectLst/>
                <a:latin typeface="Arial" panose="020B0604020202020204" pitchFamily="34" charset="0"/>
              </a:rPr>
              <a:t>, Sebastian, and Katja </a:t>
            </a:r>
            <a:r>
              <a:rPr lang="en-US" sz="1200" b="0" i="0" dirty="0" err="1">
                <a:solidFill>
                  <a:srgbClr val="222222"/>
                </a:solidFill>
                <a:effectLst/>
                <a:latin typeface="Arial" panose="020B0604020202020204" pitchFamily="34" charset="0"/>
              </a:rPr>
              <a:t>Markert</a:t>
            </a:r>
            <a:r>
              <a:rPr lang="en-US" sz="1200" b="0" i="0" dirty="0">
                <a:solidFill>
                  <a:srgbClr val="222222"/>
                </a:solidFill>
                <a:effectLst/>
                <a:latin typeface="Arial" panose="020B0604020202020204" pitchFamily="34" charset="0"/>
              </a:rPr>
              <a:t>. "A temporally sensitive </a:t>
            </a:r>
            <a:r>
              <a:rPr lang="en-US" sz="1200" b="0" i="0" dirty="0" err="1">
                <a:solidFill>
                  <a:srgbClr val="222222"/>
                </a:solidFill>
                <a:effectLst/>
                <a:latin typeface="Arial" panose="020B0604020202020204" pitchFamily="34" charset="0"/>
              </a:rPr>
              <a:t>submodularity</a:t>
            </a:r>
            <a:r>
              <a:rPr lang="en-US" sz="1200" b="0" i="0" dirty="0">
                <a:solidFill>
                  <a:srgbClr val="222222"/>
                </a:solidFill>
                <a:effectLst/>
                <a:latin typeface="Arial" panose="020B0604020202020204" pitchFamily="34" charset="0"/>
              </a:rPr>
              <a:t> framework for timeline summarization." </a:t>
            </a:r>
            <a:r>
              <a:rPr lang="en-US" sz="1200" b="0" i="1" dirty="0" err="1">
                <a:solidFill>
                  <a:srgbClr val="222222"/>
                </a:solidFill>
                <a:effectLst/>
                <a:latin typeface="Arial" panose="020B0604020202020204" pitchFamily="34" charset="0"/>
              </a:rPr>
              <a:t>arXiv</a:t>
            </a:r>
            <a:r>
              <a:rPr lang="en-US" sz="1200" b="0" i="1" dirty="0">
                <a:solidFill>
                  <a:srgbClr val="222222"/>
                </a:solidFill>
                <a:effectLst/>
                <a:latin typeface="Arial" panose="020B0604020202020204" pitchFamily="34" charset="0"/>
              </a:rPr>
              <a:t> preprint arXiv:1810.07949</a:t>
            </a:r>
            <a:r>
              <a:rPr lang="en-US" sz="1200" b="0" i="0" dirty="0">
                <a:solidFill>
                  <a:srgbClr val="222222"/>
                </a:solidFill>
                <a:effectLst/>
                <a:latin typeface="Arial" panose="020B0604020202020204" pitchFamily="34" charset="0"/>
              </a:rPr>
              <a:t> (2018).</a:t>
            </a:r>
            <a:endParaRPr lang="en-US" sz="1200" dirty="0"/>
          </a:p>
        </p:txBody>
      </p:sp>
    </p:spTree>
    <p:extLst>
      <p:ext uri="{BB962C8B-B14F-4D97-AF65-F5344CB8AC3E}">
        <p14:creationId xmlns:p14="http://schemas.microsoft.com/office/powerpoint/2010/main" val="817585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C02F-72FE-6A47-AA17-926CBFC09C07}"/>
              </a:ext>
            </a:extLst>
          </p:cNvPr>
          <p:cNvSpPr>
            <a:spLocks noGrp="1"/>
          </p:cNvSpPr>
          <p:nvPr>
            <p:ph type="title"/>
          </p:nvPr>
        </p:nvSpPr>
        <p:spPr/>
        <p:txBody>
          <a:bodyPr>
            <a:normAutofit/>
          </a:bodyPr>
          <a:lstStyle/>
          <a:p>
            <a:r>
              <a:rPr lang="en-US" dirty="0"/>
              <a:t>A Temporally Sensitive </a:t>
            </a:r>
            <a:r>
              <a:rPr lang="en-US" dirty="0" err="1"/>
              <a:t>Submodularity</a:t>
            </a:r>
            <a:r>
              <a:rPr lang="en-US" dirty="0"/>
              <a:t> Framework</a:t>
            </a:r>
          </a:p>
        </p:txBody>
      </p:sp>
      <p:sp>
        <p:nvSpPr>
          <p:cNvPr id="3" name="Text Placeholder 2">
            <a:extLst>
              <a:ext uri="{FF2B5EF4-FFF2-40B4-BE49-F238E27FC236}">
                <a16:creationId xmlns:a16="http://schemas.microsoft.com/office/drawing/2014/main" id="{9FFB4ABE-7F29-044E-828E-9C980BFE5D4E}"/>
              </a:ext>
            </a:extLst>
          </p:cNvPr>
          <p:cNvSpPr>
            <a:spLocks noGrp="1"/>
          </p:cNvSpPr>
          <p:nvPr>
            <p:ph type="body" idx="1"/>
          </p:nvPr>
        </p:nvSpPr>
        <p:spPr/>
        <p:txBody>
          <a:bodyPr/>
          <a:lstStyle/>
          <a:p>
            <a:r>
              <a:rPr lang="en-US" dirty="0"/>
              <a:t>Submodular Function: the incremental value of adding a single element decreases as the size of the input set increases.</a:t>
            </a:r>
          </a:p>
        </p:txBody>
      </p:sp>
      <p:sp>
        <p:nvSpPr>
          <p:cNvPr id="4" name="Slide Number Placeholder 3">
            <a:extLst>
              <a:ext uri="{FF2B5EF4-FFF2-40B4-BE49-F238E27FC236}">
                <a16:creationId xmlns:a16="http://schemas.microsoft.com/office/drawing/2014/main" id="{C67F70AF-2FB2-DE4F-A72F-1C43773636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5" name="Picture 2" descr="Fast Algorithms for Submodular Optimization - ppt download">
            <a:extLst>
              <a:ext uri="{FF2B5EF4-FFF2-40B4-BE49-F238E27FC236}">
                <a16:creationId xmlns:a16="http://schemas.microsoft.com/office/drawing/2014/main" id="{0DF6EC28-A4CB-334A-9E51-47A642404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45" b="9930"/>
          <a:stretch/>
        </p:blipFill>
        <p:spPr bwMode="auto">
          <a:xfrm>
            <a:off x="969817" y="1955389"/>
            <a:ext cx="7947252" cy="44002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0E0E69-2C50-1E4F-8EE5-F0E0308A02AB}"/>
              </a:ext>
            </a:extLst>
          </p:cNvPr>
          <p:cNvSpPr txBox="1"/>
          <p:nvPr/>
        </p:nvSpPr>
        <p:spPr>
          <a:xfrm>
            <a:off x="378371" y="6443192"/>
            <a:ext cx="9818573" cy="276999"/>
          </a:xfrm>
          <a:prstGeom prst="rect">
            <a:avLst/>
          </a:prstGeom>
          <a:noFill/>
        </p:spPr>
        <p:txBody>
          <a:bodyPr wrap="square">
            <a:spAutoFit/>
          </a:bodyPr>
          <a:lstStyle/>
          <a:p>
            <a:r>
              <a:rPr lang="en-US" sz="1200" b="0" i="0" dirty="0">
                <a:solidFill>
                  <a:srgbClr val="444444"/>
                </a:solidFill>
                <a:effectLst/>
                <a:latin typeface="+mn-lt"/>
              </a:rPr>
              <a:t>Fast Algorithms for Submodular Optimization</a:t>
            </a:r>
            <a:r>
              <a:rPr lang="en-US" sz="1200" dirty="0">
                <a:solidFill>
                  <a:srgbClr val="444444"/>
                </a:solidFill>
                <a:latin typeface="+mn-lt"/>
              </a:rPr>
              <a:t>. Yossi Azar, </a:t>
            </a:r>
            <a:r>
              <a:rPr lang="en-US" sz="1200" dirty="0" err="1">
                <a:solidFill>
                  <a:srgbClr val="444444"/>
                </a:solidFill>
                <a:latin typeface="+mn-lt"/>
              </a:rPr>
              <a:t>Iftah</a:t>
            </a:r>
            <a:r>
              <a:rPr lang="en-US" sz="1200" dirty="0">
                <a:solidFill>
                  <a:srgbClr val="444444"/>
                </a:solidFill>
                <a:latin typeface="+mn-lt"/>
              </a:rPr>
              <a:t> </a:t>
            </a:r>
            <a:r>
              <a:rPr lang="en-US" sz="1200" dirty="0" err="1">
                <a:solidFill>
                  <a:srgbClr val="444444"/>
                </a:solidFill>
                <a:latin typeface="+mn-lt"/>
              </a:rPr>
              <a:t>Gamzu</a:t>
            </a:r>
            <a:r>
              <a:rPr lang="en-US" sz="1200" dirty="0">
                <a:solidFill>
                  <a:srgbClr val="444444"/>
                </a:solidFill>
                <a:latin typeface="+mn-lt"/>
              </a:rPr>
              <a:t> and Ran Roth</a:t>
            </a:r>
            <a:endParaRPr lang="en-US" sz="1200" b="0" i="0" dirty="0">
              <a:solidFill>
                <a:srgbClr val="444444"/>
              </a:solidFill>
              <a:effectLst/>
              <a:latin typeface="+mn-lt"/>
            </a:endParaRPr>
          </a:p>
        </p:txBody>
      </p:sp>
    </p:spTree>
    <p:extLst>
      <p:ext uri="{BB962C8B-B14F-4D97-AF65-F5344CB8AC3E}">
        <p14:creationId xmlns:p14="http://schemas.microsoft.com/office/powerpoint/2010/main" val="2314667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C2C0-305D-BF4D-A400-BF3FA135A3BA}"/>
              </a:ext>
            </a:extLst>
          </p:cNvPr>
          <p:cNvSpPr>
            <a:spLocks noGrp="1"/>
          </p:cNvSpPr>
          <p:nvPr>
            <p:ph type="title"/>
          </p:nvPr>
        </p:nvSpPr>
        <p:spPr/>
        <p:txBody>
          <a:bodyPr/>
          <a:lstStyle/>
          <a:p>
            <a:r>
              <a:rPr lang="en-US" dirty="0"/>
              <a:t>A Temporally Sensitive </a:t>
            </a:r>
            <a:r>
              <a:rPr lang="en-US" dirty="0" err="1"/>
              <a:t>Submodularity</a:t>
            </a:r>
            <a:r>
              <a:rPr lang="en-US" dirty="0"/>
              <a:t> Framework</a:t>
            </a:r>
          </a:p>
        </p:txBody>
      </p:sp>
      <p:sp>
        <p:nvSpPr>
          <p:cNvPr id="3" name="Text Placeholder 2">
            <a:extLst>
              <a:ext uri="{FF2B5EF4-FFF2-40B4-BE49-F238E27FC236}">
                <a16:creationId xmlns:a16="http://schemas.microsoft.com/office/drawing/2014/main" id="{DCB85F82-A5FF-7F4F-9FC9-BF74AF14F369}"/>
              </a:ext>
            </a:extLst>
          </p:cNvPr>
          <p:cNvSpPr>
            <a:spLocks noGrp="1"/>
          </p:cNvSpPr>
          <p:nvPr>
            <p:ph type="body" idx="1"/>
          </p:nvPr>
        </p:nvSpPr>
        <p:spPr/>
        <p:txBody>
          <a:bodyPr/>
          <a:lstStyle/>
          <a:p>
            <a:r>
              <a:rPr lang="en-US" dirty="0"/>
              <a:t>However, previous greedy methods do not have performance guarantees</a:t>
            </a:r>
          </a:p>
          <a:p>
            <a:r>
              <a:rPr lang="en-US" dirty="0"/>
              <a:t>Solution: Keeping MDS advantages such as modularity and performance guarantees</a:t>
            </a:r>
          </a:p>
          <a:p>
            <a:endParaRPr lang="en-US" dirty="0"/>
          </a:p>
          <a:p>
            <a:r>
              <a:rPr lang="en-US" dirty="0"/>
              <a:t>Take into account the temporal properties</a:t>
            </a:r>
          </a:p>
          <a:p>
            <a:r>
              <a:rPr lang="en-US" dirty="0"/>
              <a:t>(1) Revise objective function: add date selection and date</a:t>
            </a:r>
            <a:r>
              <a:rPr lang="zh-CN" altLang="en-US" dirty="0"/>
              <a:t> </a:t>
            </a:r>
            <a:r>
              <a:rPr lang="en-US" dirty="0"/>
              <a:t>interdependencies</a:t>
            </a:r>
          </a:p>
          <a:p>
            <a:pPr lvl="1"/>
            <a:r>
              <a:rPr lang="en-US" sz="2000" b="1" dirty="0"/>
              <a:t>Temporalizing Coverage </a:t>
            </a:r>
            <a:r>
              <a:rPr lang="en-US" sz="2000" dirty="0"/>
              <a:t>based on date difference</a:t>
            </a:r>
          </a:p>
          <a:p>
            <a:pPr lvl="1"/>
            <a:r>
              <a:rPr lang="en-US" sz="2000" b="1" dirty="0"/>
              <a:t>Temporalizing Diversity</a:t>
            </a:r>
            <a:r>
              <a:rPr lang="en-US" sz="2000" dirty="0"/>
              <a:t> based on temporal partition</a:t>
            </a:r>
          </a:p>
          <a:p>
            <a:pPr lvl="1"/>
            <a:r>
              <a:rPr lang="en-US" sz="2000" b="1" dirty="0"/>
              <a:t>Date Selection </a:t>
            </a:r>
            <a:r>
              <a:rPr lang="en-US" sz="2000" dirty="0"/>
              <a:t>based on frequency patterns</a:t>
            </a:r>
          </a:p>
          <a:p>
            <a:r>
              <a:rPr lang="en-US" dirty="0"/>
              <a:t>(2) Add temporal constraints: specify the uniformity of the timeline daily summaries and date distribution</a:t>
            </a:r>
          </a:p>
          <a:p>
            <a:pPr lvl="1"/>
            <a:r>
              <a:rPr lang="en-US" sz="1800" dirty="0"/>
              <a:t>The </a:t>
            </a:r>
            <a:r>
              <a:rPr lang="en-US" sz="1800" b="1" dirty="0"/>
              <a:t>total number of days </a:t>
            </a:r>
            <a:r>
              <a:rPr lang="en-US" sz="1800" dirty="0"/>
              <a:t>should not exceed a given number</a:t>
            </a:r>
          </a:p>
          <a:p>
            <a:pPr lvl="1"/>
            <a:r>
              <a:rPr lang="en-US" sz="1800" dirty="0"/>
              <a:t>The </a:t>
            </a:r>
            <a:r>
              <a:rPr lang="en-US" sz="1800" b="1" dirty="0"/>
              <a:t>length of the daily summary </a:t>
            </a:r>
            <a:r>
              <a:rPr lang="en-US" sz="1800" dirty="0"/>
              <a:t>(in sentences) should not exceed a given number</a:t>
            </a:r>
          </a:p>
          <a:p>
            <a:endParaRPr lang="en-US" dirty="0"/>
          </a:p>
        </p:txBody>
      </p:sp>
      <p:sp>
        <p:nvSpPr>
          <p:cNvPr id="4" name="Slide Number Placeholder 3">
            <a:extLst>
              <a:ext uri="{FF2B5EF4-FFF2-40B4-BE49-F238E27FC236}">
                <a16:creationId xmlns:a16="http://schemas.microsoft.com/office/drawing/2014/main" id="{5BD775E3-F897-A049-A865-E7ADBDD0BD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6" name="TextBox 5">
            <a:extLst>
              <a:ext uri="{FF2B5EF4-FFF2-40B4-BE49-F238E27FC236}">
                <a16:creationId xmlns:a16="http://schemas.microsoft.com/office/drawing/2014/main" id="{56E242CF-B37E-1049-B5DF-AED730FAA27C}"/>
              </a:ext>
            </a:extLst>
          </p:cNvPr>
          <p:cNvSpPr txBox="1"/>
          <p:nvPr/>
        </p:nvSpPr>
        <p:spPr>
          <a:xfrm>
            <a:off x="512618" y="6444476"/>
            <a:ext cx="11679382" cy="276999"/>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Martschat</a:t>
            </a:r>
            <a:r>
              <a:rPr lang="en-US" sz="1200" b="0" i="0" dirty="0">
                <a:solidFill>
                  <a:srgbClr val="222222"/>
                </a:solidFill>
                <a:effectLst/>
                <a:latin typeface="Arial" panose="020B0604020202020204" pitchFamily="34" charset="0"/>
              </a:rPr>
              <a:t>, Sebastian, and Katja </a:t>
            </a:r>
            <a:r>
              <a:rPr lang="en-US" sz="1200" b="0" i="0" dirty="0" err="1">
                <a:solidFill>
                  <a:srgbClr val="222222"/>
                </a:solidFill>
                <a:effectLst/>
                <a:latin typeface="Arial" panose="020B0604020202020204" pitchFamily="34" charset="0"/>
              </a:rPr>
              <a:t>Markert</a:t>
            </a:r>
            <a:r>
              <a:rPr lang="en-US" sz="1200" b="0" i="0" dirty="0">
                <a:solidFill>
                  <a:srgbClr val="222222"/>
                </a:solidFill>
                <a:effectLst/>
                <a:latin typeface="Arial" panose="020B0604020202020204" pitchFamily="34" charset="0"/>
              </a:rPr>
              <a:t>. "A temporally sensitive </a:t>
            </a:r>
            <a:r>
              <a:rPr lang="en-US" sz="1200" b="0" i="0" dirty="0" err="1">
                <a:solidFill>
                  <a:srgbClr val="222222"/>
                </a:solidFill>
                <a:effectLst/>
                <a:latin typeface="Arial" panose="020B0604020202020204" pitchFamily="34" charset="0"/>
              </a:rPr>
              <a:t>submodularity</a:t>
            </a:r>
            <a:r>
              <a:rPr lang="en-US" sz="1200" b="0" i="0" dirty="0">
                <a:solidFill>
                  <a:srgbClr val="222222"/>
                </a:solidFill>
                <a:effectLst/>
                <a:latin typeface="Arial" panose="020B0604020202020204" pitchFamily="34" charset="0"/>
              </a:rPr>
              <a:t> framework for timeline summarization." </a:t>
            </a:r>
            <a:r>
              <a:rPr lang="en-US" sz="1200" b="0" i="1" dirty="0" err="1">
                <a:solidFill>
                  <a:srgbClr val="222222"/>
                </a:solidFill>
                <a:effectLst/>
                <a:latin typeface="Arial" panose="020B0604020202020204" pitchFamily="34" charset="0"/>
              </a:rPr>
              <a:t>arXiv</a:t>
            </a:r>
            <a:r>
              <a:rPr lang="en-US" sz="1200" b="0" i="1" dirty="0">
                <a:solidFill>
                  <a:srgbClr val="222222"/>
                </a:solidFill>
                <a:effectLst/>
                <a:latin typeface="Arial" panose="020B0604020202020204" pitchFamily="34" charset="0"/>
              </a:rPr>
              <a:t> preprint arXiv:1810.07949</a:t>
            </a:r>
            <a:r>
              <a:rPr lang="en-US" sz="1200" b="0" i="0" dirty="0">
                <a:solidFill>
                  <a:srgbClr val="222222"/>
                </a:solidFill>
                <a:effectLst/>
                <a:latin typeface="Arial" panose="020B0604020202020204" pitchFamily="34" charset="0"/>
              </a:rPr>
              <a:t> (2018).</a:t>
            </a:r>
            <a:endParaRPr lang="en-US" sz="1200" dirty="0"/>
          </a:p>
        </p:txBody>
      </p:sp>
    </p:spTree>
    <p:extLst>
      <p:ext uri="{BB962C8B-B14F-4D97-AF65-F5344CB8AC3E}">
        <p14:creationId xmlns:p14="http://schemas.microsoft.com/office/powerpoint/2010/main" val="265224275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4402</TotalTime>
  <Words>3210</Words>
  <Application>Microsoft Macintosh PowerPoint</Application>
  <PresentationFormat>Widescreen</PresentationFormat>
  <Paragraphs>336</Paragraphs>
  <Slides>38</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-apple-system</vt:lpstr>
      <vt:lpstr>Arial</vt:lpstr>
      <vt:lpstr>Calibri</vt:lpstr>
      <vt:lpstr>Open Sans</vt:lpstr>
      <vt:lpstr>Roboto</vt:lpstr>
      <vt:lpstr>Roboto Thin</vt:lpstr>
      <vt:lpstr>Times New Roman</vt:lpstr>
      <vt:lpstr>Office Theme</vt:lpstr>
      <vt:lpstr>Timeline Summarization: Introducing Temporal Dimensions into Summarization</vt:lpstr>
      <vt:lpstr>Timeline Summarization (TLS)</vt:lpstr>
      <vt:lpstr>Key Challenges</vt:lpstr>
      <vt:lpstr>Method Overview: Key Challenge 1 - No Training Data</vt:lpstr>
      <vt:lpstr>Method Overview: Key Challenge 2 - Large Input Size</vt:lpstr>
      <vt:lpstr>Query based Event Extraction along a Timeline</vt:lpstr>
      <vt:lpstr>A Temporally Sensitive Submodularity Framework</vt:lpstr>
      <vt:lpstr>A Temporally Sensitive Submodularity Framework</vt:lpstr>
      <vt:lpstr>A Temporally Sensitive Submodularity Framework</vt:lpstr>
      <vt:lpstr>Timeline Summarization from Relevant Headlines</vt:lpstr>
      <vt:lpstr>Timeline Summarization from Relevant Headlines</vt:lpstr>
      <vt:lpstr>Timeline Summarization via Event Graph Compression</vt:lpstr>
      <vt:lpstr>Event-Aware Multi-Document Representation</vt:lpstr>
      <vt:lpstr>Event-Aware Multi-Document Representation</vt:lpstr>
      <vt:lpstr>Event Graph Compression with Optimal Transport (OT)</vt:lpstr>
      <vt:lpstr>Event Graph Compression with Optimal Transport (OT)</vt:lpstr>
      <vt:lpstr>Event Graph Compression with Optimal Transport (OT)</vt:lpstr>
      <vt:lpstr>Time-aware Gromov-Wasserstein Distance</vt:lpstr>
      <vt:lpstr>Unsupervised Training</vt:lpstr>
      <vt:lpstr>Unsupervised Training</vt:lpstr>
      <vt:lpstr>Extractive Summary</vt:lpstr>
      <vt:lpstr>Dataset</vt:lpstr>
      <vt:lpstr>Quantitate Analysis</vt:lpstr>
      <vt:lpstr>Quantitate Analysis</vt:lpstr>
      <vt:lpstr>Qualitative Analysis</vt:lpstr>
      <vt:lpstr>Outline</vt:lpstr>
      <vt:lpstr>Abstractive Timeline Summarization </vt:lpstr>
      <vt:lpstr>Memory-based Timeline Summarization</vt:lpstr>
      <vt:lpstr>Memory-based Timeline Summarization</vt:lpstr>
      <vt:lpstr>Outline</vt:lpstr>
      <vt:lpstr>Timeline Generation with Social Context</vt:lpstr>
      <vt:lpstr>Timeline Generation with Social Context</vt:lpstr>
      <vt:lpstr>Multi-Document Summarization from the Wikipedia Current Events Portal</vt:lpstr>
      <vt:lpstr>Outline</vt:lpstr>
      <vt:lpstr>Remaining Challenges</vt:lpstr>
      <vt:lpstr>Remaining Challenges: Evaluation Metrics</vt:lpstr>
      <vt:lpstr>Remaining Challenges: Evaluation Metrics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is not One-dimensional: Complex Event Schema Induction  via Graph Modeling</dc:title>
  <dc:creator>Lin, Ying</dc:creator>
  <cp:lastModifiedBy>Li, Manling</cp:lastModifiedBy>
  <cp:revision>2</cp:revision>
  <dcterms:created xsi:type="dcterms:W3CDTF">2019-08-27T01:53:58Z</dcterms:created>
  <dcterms:modified xsi:type="dcterms:W3CDTF">2022-02-22T21:58:27Z</dcterms:modified>
</cp:coreProperties>
</file>