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741"/>
  </p:normalViewPr>
  <p:slideViewPr>
    <p:cSldViewPr snapToGrid="0" snapToObjects="1">
      <p:cViewPr varScale="1">
        <p:scale>
          <a:sx n="127" d="100"/>
          <a:sy n="127" d="100"/>
        </p:scale>
        <p:origin x="-120" y="-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F7EA4-C90C-A24C-919E-C7985EC7E43C}" type="datetimeFigureOut">
              <a:rPr lang="en-US" smtClean="0"/>
              <a:t>4/5/22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AD7C9-4AF0-7046-8E78-97C10D7B8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3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0E8A77-BD2D-094F-AE06-FA1DFBC7F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C581E10-593B-D04E-A1FC-4CDD99F9C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FB2F08-D5D7-DA45-A39C-1EC641A33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A3792-8A95-5645-B30A-5C127D0016DC}" type="datetimeFigureOut">
              <a:rPr lang="en-US" smtClean="0"/>
              <a:t>4/5/22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759D8C-806E-9C4A-BE49-1D97363CF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B668E3-AFC3-0A45-BC53-96891584B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F255-29FF-574A-862C-CDCB472E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3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958023-79F2-7249-A62D-9CC174C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89A2C10-D0B3-054E-A693-C5A340CEE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2C66AB-E597-594D-A904-77DEDEFD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A3792-8A95-5645-B30A-5C127D0016DC}" type="datetimeFigureOut">
              <a:rPr lang="en-US" smtClean="0"/>
              <a:t>4/5/22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208068-7BD4-FB4C-A198-1FF76181A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C4517A-3BD9-634A-9D71-E3A11F1F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F255-29FF-574A-862C-CDCB472E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23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D25DFC7-05B5-AC4D-9A61-96F6CC258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03F6D58-5420-4D45-AF9B-891B67A80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8510E3-F5A4-3949-A9A3-BF0393A29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A3792-8A95-5645-B30A-5C127D0016DC}" type="datetimeFigureOut">
              <a:rPr lang="en-US" smtClean="0"/>
              <a:t>4/5/22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7F9759-EFD3-B14B-B0B1-EE5FBC36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BA49B8-40B0-CC4D-9541-6207E94D4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F255-29FF-574A-862C-CDCB472E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28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52B54E-71AD-4447-BD38-E77C4D7C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041E34-B888-1443-A48E-8031DCACE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EEE0E9-BAAD-BF41-93DC-617269B7E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A3792-8A95-5645-B30A-5C127D0016DC}" type="datetimeFigureOut">
              <a:rPr lang="en-US" smtClean="0"/>
              <a:t>4/5/22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BF1506-C59A-EF4F-9D5A-250518E08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4F7483-F500-164B-A248-A04C9006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F255-29FF-574A-862C-CDCB472E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8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893AA5-FB63-7247-ACAF-44802BF2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C845FBE-61B6-E44B-BA45-3FC1B8EA0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BF68D5-440A-024E-9380-778B2D883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A3792-8A95-5645-B30A-5C127D0016DC}" type="datetimeFigureOut">
              <a:rPr lang="en-US" smtClean="0"/>
              <a:t>4/5/22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B8473E-76F9-4146-9A10-3BE862EB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4C09F6-0FE4-C74D-839A-09C4FB03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F255-29FF-574A-862C-CDCB472E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6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00C07D-8E20-484E-9222-FBE88A85C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61A84B-D243-2F43-8E83-1379B7E4E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5D3FFF-824B-B349-994A-96111BB6C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2D3A3D-E0BC-6B40-ADEF-033D4CCD1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A3792-8A95-5645-B30A-5C127D0016DC}" type="datetimeFigureOut">
              <a:rPr lang="en-US" smtClean="0"/>
              <a:t>4/5/22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94D9B7-E966-9F40-84E1-9E526F2D7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FBE07A-3954-8142-8E72-E12D22AF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F255-29FF-574A-862C-CDCB472E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9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9F812C-518A-3D4C-9918-EA4F9BA0D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37D330-58D9-CE4C-B4FC-42282296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F0CE68-8820-3244-9B3C-32242D187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F15BB93-53BA-6C4D-BAE0-FC2C628717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C7D279F-5987-8042-83BD-172F47B53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5C986DE-6D10-AA46-895D-89F171300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A3792-8A95-5645-B30A-5C127D0016DC}" type="datetimeFigureOut">
              <a:rPr lang="en-US" smtClean="0"/>
              <a:t>4/5/22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3D60100-2DF1-0944-AE03-4202E124E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86B0E46-B4F7-B846-A77B-81A81B2A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F255-29FF-574A-862C-CDCB472E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B7D29C-237F-7D49-8083-CB08673FB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FA09569-F452-B84D-931D-716467F0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A3792-8A95-5645-B30A-5C127D0016DC}" type="datetimeFigureOut">
              <a:rPr lang="en-US" smtClean="0"/>
              <a:t>4/5/22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40BF917-7B19-7340-A9BA-D5728BADA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0330D6F-D35C-0040-B163-10487B50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F255-29FF-574A-862C-CDCB472E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7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36ACB4-7D57-BE4D-84ED-B50B09D8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A3792-8A95-5645-B30A-5C127D0016DC}" type="datetimeFigureOut">
              <a:rPr lang="en-US" smtClean="0"/>
              <a:t>4/5/22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C9B825B-80BC-6649-8EED-F3627F5AD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E5C68C9-9B7B-6B4D-A5F7-EF6B290F7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F255-29FF-574A-862C-CDCB472E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42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5D1E96-0685-CC47-8FFB-16C5AB74E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DC91A91-3585-3341-9269-8DD562DCF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BF5167-DFFB-9E4A-9AAF-3BB8C8F71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755C02D-C1DA-4A4B-82EF-54E413F72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A3792-8A95-5645-B30A-5C127D0016DC}" type="datetimeFigureOut">
              <a:rPr lang="en-US" smtClean="0"/>
              <a:t>4/5/22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733E0F-F720-1E40-9ECD-394BA760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B94028-A9A4-3F4E-9DD1-A8A27DF9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F255-29FF-574A-862C-CDCB472E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79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61A753-7965-954F-8891-A2F8FD5BE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14E6E04-40FC-0549-96E0-828D68CAE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2A9D40C-7B36-5B44-BFA4-DCC97A7F7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EA52A3-3F88-7D47-9715-1C26D99FC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A3792-8A95-5645-B30A-5C127D0016DC}" type="datetimeFigureOut">
              <a:rPr lang="en-US" smtClean="0"/>
              <a:t>4/5/22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87E8C9B-502D-EE46-A07A-CFE5A88B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60293A-0AFD-5647-8768-2DBC851A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F255-29FF-574A-862C-CDCB472E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8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0737926-1B4B-1443-890B-3C8EC3E7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150566-CCEA-FC4F-B67B-A7303D481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BB68E6-A915-3343-86D1-8B8AB8805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A3792-8A95-5645-B30A-5C127D0016DC}" type="datetimeFigureOut">
              <a:rPr lang="en-US" smtClean="0"/>
              <a:t>4/5/22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0E607-6CAE-994F-8E96-A7C221DB7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DAF3EF-3704-2340-BF12-88DEB8BAA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AF255-29FF-574A-862C-CDCB472E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2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E8C4D2-9239-1849-989C-3267F16295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Knowledge-Driven Caption Generation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2E075B-A0AC-DB43-BDD1-613B6F7DB5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Heng</a:t>
            </a:r>
            <a:r>
              <a:rPr lang="en-US" dirty="0" smtClean="0"/>
              <a:t> </a:t>
            </a:r>
            <a:r>
              <a:rPr lang="en-US" dirty="0" err="1" smtClean="0"/>
              <a:t>Ji</a:t>
            </a:r>
            <a:r>
              <a:rPr lang="en-US" dirty="0" smtClean="0"/>
              <a:t> </a:t>
            </a:r>
          </a:p>
          <a:p>
            <a:r>
              <a:rPr lang="en-US" dirty="0" smtClean="0"/>
              <a:t>(Some Slides from Spencer Whitehead)</a:t>
            </a:r>
          </a:p>
        </p:txBody>
      </p:sp>
    </p:spTree>
    <p:extLst>
      <p:ext uri="{BB962C8B-B14F-4D97-AF65-F5344CB8AC3E}">
        <p14:creationId xmlns:p14="http://schemas.microsoft.com/office/powerpoint/2010/main" val="359179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1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25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01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1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21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72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1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3" y="0"/>
            <a:ext cx="9381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66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2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5" y="0"/>
            <a:ext cx="9298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72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2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5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93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2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88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55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2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35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95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3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3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74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3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47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09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3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77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52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2-04-05 at 11.09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39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46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3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5" y="0"/>
            <a:ext cx="9714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01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3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3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82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3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5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08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3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15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7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3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5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3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09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5" y="0"/>
            <a:ext cx="9632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53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0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5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93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0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7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3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1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0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0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1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"/>
            <a:ext cx="10207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96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1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7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01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04-05 at 11.11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64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12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37</Words>
  <Application>Microsoft Macintosh PowerPoint</Application>
  <PresentationFormat>Custom</PresentationFormat>
  <Paragraphs>26</Paragraphs>
  <Slides>24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Knowledge-Driven Caption Generation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Lightning Talk</dc:title>
  <dc:creator>Li, Sha</dc:creator>
  <cp:lastModifiedBy>Blender Lab</cp:lastModifiedBy>
  <cp:revision>28</cp:revision>
  <dcterms:created xsi:type="dcterms:W3CDTF">2021-01-07T06:14:44Z</dcterms:created>
  <dcterms:modified xsi:type="dcterms:W3CDTF">2022-04-06T04:17:31Z</dcterms:modified>
</cp:coreProperties>
</file>